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93" r:id="rId3"/>
    <p:sldId id="295" r:id="rId4"/>
    <p:sldId id="272" r:id="rId5"/>
    <p:sldId id="294" r:id="rId6"/>
    <p:sldId id="269" r:id="rId7"/>
    <p:sldId id="274" r:id="rId8"/>
    <p:sldId id="275" r:id="rId9"/>
    <p:sldId id="287" r:id="rId10"/>
    <p:sldId id="276" r:id="rId11"/>
    <p:sldId id="270" r:id="rId12"/>
    <p:sldId id="286" r:id="rId13"/>
    <p:sldId id="288" r:id="rId14"/>
    <p:sldId id="289" r:id="rId15"/>
    <p:sldId id="290" r:id="rId16"/>
    <p:sldId id="291"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35DDC-2EC6-4EA5-BDC9-0D209B3DA6C0}" v="4" dt="2025-09-26T16:39:05.377"/>
    <p1510:client id="{68C37545-F3E1-4CD5-9F59-43F8EE6C6DD8}" v="74" dt="2025-09-26T16:47:57.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4694"/>
  </p:normalViewPr>
  <p:slideViewPr>
    <p:cSldViewPr snapToGrid="0">
      <p:cViewPr varScale="1">
        <p:scale>
          <a:sx n="117" d="100"/>
          <a:sy n="117" d="100"/>
        </p:scale>
        <p:origin x="7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Garner" userId="6vPI/bOQTsaW+p7dbRvht3OABr+I5jpLmhdFaMn8G+s=" providerId="None" clId="Web-{68C37545-F3E1-4CD5-9F59-43F8EE6C6DD8}"/>
    <pc:docChg chg="modSld">
      <pc:chgData name="James Garner" userId="6vPI/bOQTsaW+p7dbRvht3OABr+I5jpLmhdFaMn8G+s=" providerId="None" clId="Web-{68C37545-F3E1-4CD5-9F59-43F8EE6C6DD8}" dt="2025-09-26T16:47:56.582" v="78" actId="20577"/>
      <pc:docMkLst>
        <pc:docMk/>
      </pc:docMkLst>
      <pc:sldChg chg="modSp">
        <pc:chgData name="James Garner" userId="6vPI/bOQTsaW+p7dbRvht3OABr+I5jpLmhdFaMn8G+s=" providerId="None" clId="Web-{68C37545-F3E1-4CD5-9F59-43F8EE6C6DD8}" dt="2025-09-26T16:46:34.865" v="62" actId="20577"/>
        <pc:sldMkLst>
          <pc:docMk/>
          <pc:sldMk cId="2398308520" sldId="272"/>
        </pc:sldMkLst>
        <pc:graphicFrameChg chg="modGraphic">
          <ac:chgData name="James Garner" userId="6vPI/bOQTsaW+p7dbRvht3OABr+I5jpLmhdFaMn8G+s=" providerId="None" clId="Web-{68C37545-F3E1-4CD5-9F59-43F8EE6C6DD8}" dt="2025-09-26T16:46:34.865" v="62" actId="20577"/>
          <ac:graphicFrameMkLst>
            <pc:docMk/>
            <pc:sldMk cId="2398308520" sldId="272"/>
            <ac:graphicFrameMk id="4" creationId="{97A42624-AEA1-E1CD-D751-1C21D4CE859E}"/>
          </ac:graphicFrameMkLst>
        </pc:graphicFrameChg>
      </pc:sldChg>
      <pc:sldChg chg="modSp">
        <pc:chgData name="James Garner" userId="6vPI/bOQTsaW+p7dbRvht3OABr+I5jpLmhdFaMn8G+s=" providerId="None" clId="Web-{68C37545-F3E1-4CD5-9F59-43F8EE6C6DD8}" dt="2025-09-26T16:46:55.052" v="73" actId="20577"/>
        <pc:sldMkLst>
          <pc:docMk/>
          <pc:sldMk cId="3416500471" sldId="274"/>
        </pc:sldMkLst>
        <pc:spChg chg="mod">
          <ac:chgData name="James Garner" userId="6vPI/bOQTsaW+p7dbRvht3OABr+I5jpLmhdFaMn8G+s=" providerId="None" clId="Web-{68C37545-F3E1-4CD5-9F59-43F8EE6C6DD8}" dt="2025-09-26T16:46:55.052" v="73" actId="20577"/>
          <ac:spMkLst>
            <pc:docMk/>
            <pc:sldMk cId="3416500471" sldId="274"/>
            <ac:spMk id="2" creationId="{AA81D487-88B4-C8E2-BAAA-A83F8893F48D}"/>
          </ac:spMkLst>
        </pc:spChg>
        <pc:spChg chg="mod">
          <ac:chgData name="James Garner" userId="6vPI/bOQTsaW+p7dbRvht3OABr+I5jpLmhdFaMn8G+s=" providerId="None" clId="Web-{68C37545-F3E1-4CD5-9F59-43F8EE6C6DD8}" dt="2025-09-26T16:44:14.741" v="54" actId="20577"/>
          <ac:spMkLst>
            <pc:docMk/>
            <pc:sldMk cId="3416500471" sldId="274"/>
            <ac:spMk id="3" creationId="{0615E570-8C2E-E56B-2347-BD8EC99856F2}"/>
          </ac:spMkLst>
        </pc:spChg>
      </pc:sldChg>
      <pc:sldChg chg="modSp">
        <pc:chgData name="James Garner" userId="6vPI/bOQTsaW+p7dbRvht3OABr+I5jpLmhdFaMn8G+s=" providerId="None" clId="Web-{68C37545-F3E1-4CD5-9F59-43F8EE6C6DD8}" dt="2025-09-26T16:42:41.492" v="16" actId="20577"/>
        <pc:sldMkLst>
          <pc:docMk/>
          <pc:sldMk cId="3294787708" sldId="293"/>
        </pc:sldMkLst>
        <pc:spChg chg="mod">
          <ac:chgData name="James Garner" userId="6vPI/bOQTsaW+p7dbRvht3OABr+I5jpLmhdFaMn8G+s=" providerId="None" clId="Web-{68C37545-F3E1-4CD5-9F59-43F8EE6C6DD8}" dt="2025-09-26T16:42:41.492" v="16" actId="20577"/>
          <ac:spMkLst>
            <pc:docMk/>
            <pc:sldMk cId="3294787708" sldId="293"/>
            <ac:spMk id="3" creationId="{CA29C52A-B935-8264-613D-3312949627BC}"/>
          </ac:spMkLst>
        </pc:spChg>
      </pc:sldChg>
      <pc:sldChg chg="modSp">
        <pc:chgData name="James Garner" userId="6vPI/bOQTsaW+p7dbRvht3OABr+I5jpLmhdFaMn8G+s=" providerId="None" clId="Web-{68C37545-F3E1-4CD5-9F59-43F8EE6C6DD8}" dt="2025-09-26T16:47:56.582" v="78" actId="20577"/>
        <pc:sldMkLst>
          <pc:docMk/>
          <pc:sldMk cId="813410422" sldId="295"/>
        </pc:sldMkLst>
        <pc:spChg chg="mod">
          <ac:chgData name="James Garner" userId="6vPI/bOQTsaW+p7dbRvht3OABr+I5jpLmhdFaMn8G+s=" providerId="None" clId="Web-{68C37545-F3E1-4CD5-9F59-43F8EE6C6DD8}" dt="2025-09-26T16:47:56.582" v="78" actId="20577"/>
          <ac:spMkLst>
            <pc:docMk/>
            <pc:sldMk cId="813410422" sldId="295"/>
            <ac:spMk id="3" creationId="{29F49D67-8D90-D56A-0580-001A87889FF3}"/>
          </ac:spMkLst>
        </pc:spChg>
      </pc:sldChg>
    </pc:docChg>
  </pc:docChgLst>
  <pc:docChgLst>
    <pc:chgData name="James Garner" userId="6vPI/bOQTsaW+p7dbRvht3OABr+I5jpLmhdFaMn8G+s=" providerId="None" clId="Web-{35535DDC-2EC6-4EA5-BDC9-0D209B3DA6C0}"/>
    <pc:docChg chg="modSld">
      <pc:chgData name="James Garner" userId="6vPI/bOQTsaW+p7dbRvht3OABr+I5jpLmhdFaMn8G+s=" providerId="None" clId="Web-{35535DDC-2EC6-4EA5-BDC9-0D209B3DA6C0}" dt="2025-09-26T16:39:03.721" v="2" actId="20577"/>
      <pc:docMkLst>
        <pc:docMk/>
      </pc:docMkLst>
      <pc:sldChg chg="modSp">
        <pc:chgData name="James Garner" userId="6vPI/bOQTsaW+p7dbRvht3OABr+I5jpLmhdFaMn8G+s=" providerId="None" clId="Web-{35535DDC-2EC6-4EA5-BDC9-0D209B3DA6C0}" dt="2025-09-26T16:39:03.721" v="2" actId="20577"/>
        <pc:sldMkLst>
          <pc:docMk/>
          <pc:sldMk cId="3294787708" sldId="293"/>
        </pc:sldMkLst>
        <pc:spChg chg="mod">
          <ac:chgData name="James Garner" userId="6vPI/bOQTsaW+p7dbRvht3OABr+I5jpLmhdFaMn8G+s=" providerId="None" clId="Web-{35535DDC-2EC6-4EA5-BDC9-0D209B3DA6C0}" dt="2025-09-26T16:39:03.721" v="2" actId="20577"/>
          <ac:spMkLst>
            <pc:docMk/>
            <pc:sldMk cId="3294787708" sldId="293"/>
            <ac:spMk id="3" creationId="{CA29C52A-B935-8264-613D-3312949627B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36D87-8A1B-4816-874F-8D797D82100B}" type="doc">
      <dgm:prSet loTypeId="urn:microsoft.com/office/officeart/2005/8/layout/vList2" loCatId="list" qsTypeId="urn:microsoft.com/office/officeart/2005/8/quickstyle/simple3" qsCatId="simple" csTypeId="urn:microsoft.com/office/officeart/2005/8/colors/colorful4" csCatId="colorful" phldr="1"/>
      <dgm:spPr/>
      <dgm:t>
        <a:bodyPr/>
        <a:lstStyle/>
        <a:p>
          <a:endParaRPr lang="en-US"/>
        </a:p>
      </dgm:t>
    </dgm:pt>
    <dgm:pt modelId="{2A840879-CDD4-4B20-880C-A5BFA42DA3AF}">
      <dgm:prSet custT="1"/>
      <dgm:spPr/>
      <dgm:t>
        <a:bodyPr/>
        <a:lstStyle/>
        <a:p>
          <a:r>
            <a:rPr lang="en-US" sz="3200" dirty="0"/>
            <a:t>2. Reference management</a:t>
          </a:r>
        </a:p>
      </dgm:t>
    </dgm:pt>
    <dgm:pt modelId="{4D076F22-48AE-4806-8C64-E4E15734D383}" type="parTrans" cxnId="{B15C3FF3-7687-4727-B025-D5BEA49A283A}">
      <dgm:prSet/>
      <dgm:spPr/>
      <dgm:t>
        <a:bodyPr/>
        <a:lstStyle/>
        <a:p>
          <a:endParaRPr lang="en-US" sz="3200"/>
        </a:p>
      </dgm:t>
    </dgm:pt>
    <dgm:pt modelId="{44BA2164-ED16-4C5C-8222-4F54D2465F5F}" type="sibTrans" cxnId="{B15C3FF3-7687-4727-B025-D5BEA49A283A}">
      <dgm:prSet/>
      <dgm:spPr/>
      <dgm:t>
        <a:bodyPr/>
        <a:lstStyle/>
        <a:p>
          <a:endParaRPr lang="en-US" sz="3200"/>
        </a:p>
      </dgm:t>
    </dgm:pt>
    <dgm:pt modelId="{ABF5A7D9-CFB7-4195-9227-205ECED3EADD}">
      <dgm:prSet custT="1"/>
      <dgm:spPr/>
      <dgm:t>
        <a:bodyPr/>
        <a:lstStyle/>
        <a:p>
          <a:pPr rtl="0"/>
          <a:r>
            <a:rPr lang="en-US" sz="3200" dirty="0"/>
            <a:t>3. AI for </a:t>
          </a:r>
          <a:r>
            <a:rPr lang="en-US" sz="3200" dirty="0">
              <a:latin typeface="Aptos Display" panose="02110004020202020204"/>
            </a:rPr>
            <a:t>prewriting</a:t>
          </a:r>
          <a:endParaRPr lang="en-US" sz="3200" dirty="0"/>
        </a:p>
      </dgm:t>
    </dgm:pt>
    <dgm:pt modelId="{856FBF3F-D37A-46EC-9B13-011E120D3E05}" type="parTrans" cxnId="{C5554C33-3B43-4AC5-933E-163E24EEE796}">
      <dgm:prSet/>
      <dgm:spPr/>
      <dgm:t>
        <a:bodyPr/>
        <a:lstStyle/>
        <a:p>
          <a:endParaRPr lang="en-US" sz="3200"/>
        </a:p>
      </dgm:t>
    </dgm:pt>
    <dgm:pt modelId="{7CA4DAB3-2974-47E4-8C68-0B405A12966F}" type="sibTrans" cxnId="{C5554C33-3B43-4AC5-933E-163E24EEE796}">
      <dgm:prSet/>
      <dgm:spPr/>
      <dgm:t>
        <a:bodyPr/>
        <a:lstStyle/>
        <a:p>
          <a:endParaRPr lang="en-US" sz="3200"/>
        </a:p>
      </dgm:t>
    </dgm:pt>
    <dgm:pt modelId="{93E653CC-39B4-46F1-93A4-C34ACCC8FFE5}">
      <dgm:prSet custT="1"/>
      <dgm:spPr/>
      <dgm:t>
        <a:bodyPr/>
        <a:lstStyle/>
        <a:p>
          <a:r>
            <a:rPr lang="en-US" sz="3200" dirty="0"/>
            <a:t>6. Campus resources</a:t>
          </a:r>
        </a:p>
      </dgm:t>
    </dgm:pt>
    <dgm:pt modelId="{A1B547E3-73EE-430F-9A29-5E687089946C}" type="parTrans" cxnId="{AC0C0077-C17D-4383-B131-891FC4F3DF17}">
      <dgm:prSet/>
      <dgm:spPr/>
      <dgm:t>
        <a:bodyPr/>
        <a:lstStyle/>
        <a:p>
          <a:endParaRPr lang="en-US" sz="3200"/>
        </a:p>
      </dgm:t>
    </dgm:pt>
    <dgm:pt modelId="{8BB9F63A-5DB1-4E22-9E75-D69AE795066D}" type="sibTrans" cxnId="{AC0C0077-C17D-4383-B131-891FC4F3DF17}">
      <dgm:prSet/>
      <dgm:spPr/>
      <dgm:t>
        <a:bodyPr/>
        <a:lstStyle/>
        <a:p>
          <a:endParaRPr lang="en-US" sz="3200"/>
        </a:p>
      </dgm:t>
    </dgm:pt>
    <dgm:pt modelId="{00A6765F-E96C-A540-9C8A-30ABC639504B}">
      <dgm:prSet custT="1"/>
      <dgm:spPr/>
      <dgm:t>
        <a:bodyPr/>
        <a:lstStyle/>
        <a:p>
          <a:r>
            <a:rPr lang="en-US" sz="3200" dirty="0"/>
            <a:t>4. The CARS model</a:t>
          </a:r>
        </a:p>
      </dgm:t>
    </dgm:pt>
    <dgm:pt modelId="{A5C1632D-C9CB-2D4F-B2F0-A42150A5DF39}" type="sibTrans" cxnId="{B537787D-EF0F-744F-9233-F098475063D8}">
      <dgm:prSet/>
      <dgm:spPr/>
      <dgm:t>
        <a:bodyPr/>
        <a:lstStyle/>
        <a:p>
          <a:endParaRPr lang="en-US"/>
        </a:p>
      </dgm:t>
    </dgm:pt>
    <dgm:pt modelId="{E40FB0AE-25D0-024D-8250-376235E33AD4}" type="parTrans" cxnId="{B537787D-EF0F-744F-9233-F098475063D8}">
      <dgm:prSet/>
      <dgm:spPr/>
      <dgm:t>
        <a:bodyPr/>
        <a:lstStyle/>
        <a:p>
          <a:endParaRPr lang="en-US"/>
        </a:p>
      </dgm:t>
    </dgm:pt>
    <dgm:pt modelId="{949E04BF-1056-4AE8-81BA-D3E85150EE9A}">
      <dgm:prSet custT="1"/>
      <dgm:spPr/>
      <dgm:t>
        <a:bodyPr/>
        <a:lstStyle/>
        <a:p>
          <a:r>
            <a:rPr lang="en-US" sz="3200" dirty="0"/>
            <a:t>5. Writing for academic journals</a:t>
          </a:r>
        </a:p>
      </dgm:t>
    </dgm:pt>
    <dgm:pt modelId="{C147EF39-CF6A-4223-8F1D-975E2BBC7C45}" type="sibTrans" cxnId="{98FF87E6-491E-4ADE-94BA-591D019EFC30}">
      <dgm:prSet/>
      <dgm:spPr/>
      <dgm:t>
        <a:bodyPr/>
        <a:lstStyle/>
        <a:p>
          <a:endParaRPr lang="en-US" sz="3200"/>
        </a:p>
      </dgm:t>
    </dgm:pt>
    <dgm:pt modelId="{36549CAB-974E-4104-A212-A795590EF37B}" type="parTrans" cxnId="{98FF87E6-491E-4ADE-94BA-591D019EFC30}">
      <dgm:prSet/>
      <dgm:spPr/>
      <dgm:t>
        <a:bodyPr/>
        <a:lstStyle/>
        <a:p>
          <a:endParaRPr lang="en-US" sz="3200"/>
        </a:p>
      </dgm:t>
    </dgm:pt>
    <dgm:pt modelId="{0F9F9954-C251-3045-9ABB-D679E64166A0}">
      <dgm:prSet/>
      <dgm:spPr/>
      <dgm:t>
        <a:bodyPr/>
        <a:lstStyle/>
        <a:p>
          <a:r>
            <a:rPr lang="en-US" dirty="0"/>
            <a:t>1. General writing productivity advice</a:t>
          </a:r>
        </a:p>
      </dgm:t>
    </dgm:pt>
    <dgm:pt modelId="{9BBCF76F-6223-2249-B8FD-91D01A302976}" type="parTrans" cxnId="{2C449FBF-F2B5-544B-BFE3-5F1C935A75E1}">
      <dgm:prSet/>
      <dgm:spPr/>
    </dgm:pt>
    <dgm:pt modelId="{F4FB4FF8-59EF-5347-B542-D65E6AD598B6}" type="sibTrans" cxnId="{2C449FBF-F2B5-544B-BFE3-5F1C935A75E1}">
      <dgm:prSet/>
      <dgm:spPr/>
    </dgm:pt>
    <dgm:pt modelId="{A60086D9-9DEE-49DD-AB99-AC4404A12C0D}" type="pres">
      <dgm:prSet presAssocID="{FB636D87-8A1B-4816-874F-8D797D82100B}" presName="linear" presStyleCnt="0">
        <dgm:presLayoutVars>
          <dgm:animLvl val="lvl"/>
          <dgm:resizeHandles val="exact"/>
        </dgm:presLayoutVars>
      </dgm:prSet>
      <dgm:spPr/>
    </dgm:pt>
    <dgm:pt modelId="{92B5B1F2-0830-F84F-BD0A-5C613FE74CCE}" type="pres">
      <dgm:prSet presAssocID="{0F9F9954-C251-3045-9ABB-D679E64166A0}" presName="parentText" presStyleLbl="node1" presStyleIdx="0" presStyleCnt="6">
        <dgm:presLayoutVars>
          <dgm:chMax val="0"/>
          <dgm:bulletEnabled val="1"/>
        </dgm:presLayoutVars>
      </dgm:prSet>
      <dgm:spPr/>
    </dgm:pt>
    <dgm:pt modelId="{FD2938EF-D519-3647-BE03-365D9320DAF2}" type="pres">
      <dgm:prSet presAssocID="{F4FB4FF8-59EF-5347-B542-D65E6AD598B6}" presName="spacer" presStyleCnt="0"/>
      <dgm:spPr/>
    </dgm:pt>
    <dgm:pt modelId="{E61961C8-9636-4C03-954E-015E401B8F9A}" type="pres">
      <dgm:prSet presAssocID="{2A840879-CDD4-4B20-880C-A5BFA42DA3AF}" presName="parentText" presStyleLbl="node1" presStyleIdx="1" presStyleCnt="6">
        <dgm:presLayoutVars>
          <dgm:chMax val="0"/>
          <dgm:bulletEnabled val="1"/>
        </dgm:presLayoutVars>
      </dgm:prSet>
      <dgm:spPr/>
    </dgm:pt>
    <dgm:pt modelId="{FAA3FD01-B3A8-4B8F-8FA3-48F26C606DFB}" type="pres">
      <dgm:prSet presAssocID="{44BA2164-ED16-4C5C-8222-4F54D2465F5F}" presName="spacer" presStyleCnt="0"/>
      <dgm:spPr/>
    </dgm:pt>
    <dgm:pt modelId="{C79554C6-FC09-434A-ADE1-25B2998FDD98}" type="pres">
      <dgm:prSet presAssocID="{ABF5A7D9-CFB7-4195-9227-205ECED3EADD}" presName="parentText" presStyleLbl="node1" presStyleIdx="2" presStyleCnt="6">
        <dgm:presLayoutVars>
          <dgm:chMax val="0"/>
          <dgm:bulletEnabled val="1"/>
        </dgm:presLayoutVars>
      </dgm:prSet>
      <dgm:spPr/>
    </dgm:pt>
    <dgm:pt modelId="{DC8AC31D-6CA7-4200-B869-B5C44CD08860}" type="pres">
      <dgm:prSet presAssocID="{7CA4DAB3-2974-47E4-8C68-0B405A12966F}" presName="spacer" presStyleCnt="0"/>
      <dgm:spPr/>
    </dgm:pt>
    <dgm:pt modelId="{CDB35B94-F204-D243-A1F1-98E233ED19A5}" type="pres">
      <dgm:prSet presAssocID="{00A6765F-E96C-A540-9C8A-30ABC639504B}" presName="parentText" presStyleLbl="node1" presStyleIdx="3" presStyleCnt="6">
        <dgm:presLayoutVars>
          <dgm:chMax val="0"/>
          <dgm:bulletEnabled val="1"/>
        </dgm:presLayoutVars>
      </dgm:prSet>
      <dgm:spPr/>
    </dgm:pt>
    <dgm:pt modelId="{BAA9A72F-DB6E-1445-84D8-39BE2ECC41DC}" type="pres">
      <dgm:prSet presAssocID="{A5C1632D-C9CB-2D4F-B2F0-A42150A5DF39}" presName="spacer" presStyleCnt="0"/>
      <dgm:spPr/>
    </dgm:pt>
    <dgm:pt modelId="{C342AA96-2DEA-4CE4-B967-84F484EF2ADF}" type="pres">
      <dgm:prSet presAssocID="{949E04BF-1056-4AE8-81BA-D3E85150EE9A}" presName="parentText" presStyleLbl="node1" presStyleIdx="4" presStyleCnt="6">
        <dgm:presLayoutVars>
          <dgm:chMax val="0"/>
          <dgm:bulletEnabled val="1"/>
        </dgm:presLayoutVars>
      </dgm:prSet>
      <dgm:spPr/>
    </dgm:pt>
    <dgm:pt modelId="{28DDA678-FD1F-0F48-88CB-5A6DA16F27FC}" type="pres">
      <dgm:prSet presAssocID="{C147EF39-CF6A-4223-8F1D-975E2BBC7C45}" presName="spacer" presStyleCnt="0"/>
      <dgm:spPr/>
    </dgm:pt>
    <dgm:pt modelId="{6CA72284-40D0-4BEE-B940-2779B3CFD685}" type="pres">
      <dgm:prSet presAssocID="{93E653CC-39B4-46F1-93A4-C34ACCC8FFE5}" presName="parentText" presStyleLbl="node1" presStyleIdx="5" presStyleCnt="6">
        <dgm:presLayoutVars>
          <dgm:chMax val="0"/>
          <dgm:bulletEnabled val="1"/>
        </dgm:presLayoutVars>
      </dgm:prSet>
      <dgm:spPr/>
    </dgm:pt>
  </dgm:ptLst>
  <dgm:cxnLst>
    <dgm:cxn modelId="{C5554C33-3B43-4AC5-933E-163E24EEE796}" srcId="{FB636D87-8A1B-4816-874F-8D797D82100B}" destId="{ABF5A7D9-CFB7-4195-9227-205ECED3EADD}" srcOrd="2" destOrd="0" parTransId="{856FBF3F-D37A-46EC-9B13-011E120D3E05}" sibTransId="{7CA4DAB3-2974-47E4-8C68-0B405A12966F}"/>
    <dgm:cxn modelId="{0820A661-819E-1241-922E-3AA37D28D681}" type="presOf" srcId="{2A840879-CDD4-4B20-880C-A5BFA42DA3AF}" destId="{E61961C8-9636-4C03-954E-015E401B8F9A}" srcOrd="0" destOrd="0" presId="urn:microsoft.com/office/officeart/2005/8/layout/vList2"/>
    <dgm:cxn modelId="{49FBDC66-58EF-4FAE-8E3D-E407CCFCBCAC}" type="presOf" srcId="{FB636D87-8A1B-4816-874F-8D797D82100B}" destId="{A60086D9-9DEE-49DD-AB99-AC4404A12C0D}" srcOrd="0" destOrd="0" presId="urn:microsoft.com/office/officeart/2005/8/layout/vList2"/>
    <dgm:cxn modelId="{AC0C0077-C17D-4383-B131-891FC4F3DF17}" srcId="{FB636D87-8A1B-4816-874F-8D797D82100B}" destId="{93E653CC-39B4-46F1-93A4-C34ACCC8FFE5}" srcOrd="5" destOrd="0" parTransId="{A1B547E3-73EE-430F-9A29-5E687089946C}" sibTransId="{8BB9F63A-5DB1-4E22-9E75-D69AE795066D}"/>
    <dgm:cxn modelId="{B537787D-EF0F-744F-9233-F098475063D8}" srcId="{FB636D87-8A1B-4816-874F-8D797D82100B}" destId="{00A6765F-E96C-A540-9C8A-30ABC639504B}" srcOrd="3" destOrd="0" parTransId="{E40FB0AE-25D0-024D-8250-376235E33AD4}" sibTransId="{A5C1632D-C9CB-2D4F-B2F0-A42150A5DF39}"/>
    <dgm:cxn modelId="{54432391-197B-1442-95B4-1D96C68A72D9}" type="presOf" srcId="{93E653CC-39B4-46F1-93A4-C34ACCC8FFE5}" destId="{6CA72284-40D0-4BEE-B940-2779B3CFD685}" srcOrd="0" destOrd="0" presId="urn:microsoft.com/office/officeart/2005/8/layout/vList2"/>
    <dgm:cxn modelId="{2C449FBF-F2B5-544B-BFE3-5F1C935A75E1}" srcId="{FB636D87-8A1B-4816-874F-8D797D82100B}" destId="{0F9F9954-C251-3045-9ABB-D679E64166A0}" srcOrd="0" destOrd="0" parTransId="{9BBCF76F-6223-2249-B8FD-91D01A302976}" sibTransId="{F4FB4FF8-59EF-5347-B542-D65E6AD598B6}"/>
    <dgm:cxn modelId="{41671FE3-CDB7-1346-AD0C-ED2BD508D984}" type="presOf" srcId="{00A6765F-E96C-A540-9C8A-30ABC639504B}" destId="{CDB35B94-F204-D243-A1F1-98E233ED19A5}" srcOrd="0" destOrd="0" presId="urn:microsoft.com/office/officeart/2005/8/layout/vList2"/>
    <dgm:cxn modelId="{D7015DE4-2B6D-6E4C-A2A4-BA24C72B3CB5}" type="presOf" srcId="{949E04BF-1056-4AE8-81BA-D3E85150EE9A}" destId="{C342AA96-2DEA-4CE4-B967-84F484EF2ADF}" srcOrd="0" destOrd="0" presId="urn:microsoft.com/office/officeart/2005/8/layout/vList2"/>
    <dgm:cxn modelId="{817E4BE6-937A-8A4B-BA6D-20C03982CE1B}" type="presOf" srcId="{0F9F9954-C251-3045-9ABB-D679E64166A0}" destId="{92B5B1F2-0830-F84F-BD0A-5C613FE74CCE}" srcOrd="0" destOrd="0" presId="urn:microsoft.com/office/officeart/2005/8/layout/vList2"/>
    <dgm:cxn modelId="{98FF87E6-491E-4ADE-94BA-591D019EFC30}" srcId="{FB636D87-8A1B-4816-874F-8D797D82100B}" destId="{949E04BF-1056-4AE8-81BA-D3E85150EE9A}" srcOrd="4" destOrd="0" parTransId="{36549CAB-974E-4104-A212-A795590EF37B}" sibTransId="{C147EF39-CF6A-4223-8F1D-975E2BBC7C45}"/>
    <dgm:cxn modelId="{B15C3FF3-7687-4727-B025-D5BEA49A283A}" srcId="{FB636D87-8A1B-4816-874F-8D797D82100B}" destId="{2A840879-CDD4-4B20-880C-A5BFA42DA3AF}" srcOrd="1" destOrd="0" parTransId="{4D076F22-48AE-4806-8C64-E4E15734D383}" sibTransId="{44BA2164-ED16-4C5C-8222-4F54D2465F5F}"/>
    <dgm:cxn modelId="{8FD6E2F3-4245-3C41-9040-E3143C5FD23F}" type="presOf" srcId="{ABF5A7D9-CFB7-4195-9227-205ECED3EADD}" destId="{C79554C6-FC09-434A-ADE1-25B2998FDD98}" srcOrd="0" destOrd="0" presId="urn:microsoft.com/office/officeart/2005/8/layout/vList2"/>
    <dgm:cxn modelId="{7742B673-0EBA-F14F-A27F-57F20E33D17E}" type="presParOf" srcId="{A60086D9-9DEE-49DD-AB99-AC4404A12C0D}" destId="{92B5B1F2-0830-F84F-BD0A-5C613FE74CCE}" srcOrd="0" destOrd="0" presId="urn:microsoft.com/office/officeart/2005/8/layout/vList2"/>
    <dgm:cxn modelId="{62ECB0B1-6FDE-764C-BBF3-027247104493}" type="presParOf" srcId="{A60086D9-9DEE-49DD-AB99-AC4404A12C0D}" destId="{FD2938EF-D519-3647-BE03-365D9320DAF2}" srcOrd="1" destOrd="0" presId="urn:microsoft.com/office/officeart/2005/8/layout/vList2"/>
    <dgm:cxn modelId="{A2A43C8C-A105-3447-81A1-88C168DBC7B2}" type="presParOf" srcId="{A60086D9-9DEE-49DD-AB99-AC4404A12C0D}" destId="{E61961C8-9636-4C03-954E-015E401B8F9A}" srcOrd="2" destOrd="0" presId="urn:microsoft.com/office/officeart/2005/8/layout/vList2"/>
    <dgm:cxn modelId="{231D606A-3C4C-B342-B0BD-467FC85B64F1}" type="presParOf" srcId="{A60086D9-9DEE-49DD-AB99-AC4404A12C0D}" destId="{FAA3FD01-B3A8-4B8F-8FA3-48F26C606DFB}" srcOrd="3" destOrd="0" presId="urn:microsoft.com/office/officeart/2005/8/layout/vList2"/>
    <dgm:cxn modelId="{980D5FE7-9BB8-3640-941B-C42411E63759}" type="presParOf" srcId="{A60086D9-9DEE-49DD-AB99-AC4404A12C0D}" destId="{C79554C6-FC09-434A-ADE1-25B2998FDD98}" srcOrd="4" destOrd="0" presId="urn:microsoft.com/office/officeart/2005/8/layout/vList2"/>
    <dgm:cxn modelId="{52AD60E4-BB89-D549-A3BF-62383C3B45C4}" type="presParOf" srcId="{A60086D9-9DEE-49DD-AB99-AC4404A12C0D}" destId="{DC8AC31D-6CA7-4200-B869-B5C44CD08860}" srcOrd="5" destOrd="0" presId="urn:microsoft.com/office/officeart/2005/8/layout/vList2"/>
    <dgm:cxn modelId="{6B77C289-3010-7D4B-970D-97B9BBDC58FF}" type="presParOf" srcId="{A60086D9-9DEE-49DD-AB99-AC4404A12C0D}" destId="{CDB35B94-F204-D243-A1F1-98E233ED19A5}" srcOrd="6" destOrd="0" presId="urn:microsoft.com/office/officeart/2005/8/layout/vList2"/>
    <dgm:cxn modelId="{739EFCDC-A3D7-FA48-A3A0-D64A6A13B58E}" type="presParOf" srcId="{A60086D9-9DEE-49DD-AB99-AC4404A12C0D}" destId="{BAA9A72F-DB6E-1445-84D8-39BE2ECC41DC}" srcOrd="7" destOrd="0" presId="urn:microsoft.com/office/officeart/2005/8/layout/vList2"/>
    <dgm:cxn modelId="{54F8398D-CB82-1E4D-B105-61967EC67BE1}" type="presParOf" srcId="{A60086D9-9DEE-49DD-AB99-AC4404A12C0D}" destId="{C342AA96-2DEA-4CE4-B967-84F484EF2ADF}" srcOrd="8" destOrd="0" presId="urn:microsoft.com/office/officeart/2005/8/layout/vList2"/>
    <dgm:cxn modelId="{C0DE156B-5F6A-1247-B6A3-728CEDA99237}" type="presParOf" srcId="{A60086D9-9DEE-49DD-AB99-AC4404A12C0D}" destId="{28DDA678-FD1F-0F48-88CB-5A6DA16F27FC}" srcOrd="9" destOrd="0" presId="urn:microsoft.com/office/officeart/2005/8/layout/vList2"/>
    <dgm:cxn modelId="{D145DD3D-86BE-9C4F-8CF2-47307BCB40CC}" type="presParOf" srcId="{A60086D9-9DEE-49DD-AB99-AC4404A12C0D}" destId="{6CA72284-40D0-4BEE-B940-2779B3CFD68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9BF0F-7B96-A14C-89BB-48CFC2EE90F1}" type="doc">
      <dgm:prSet loTypeId="urn:microsoft.com/office/officeart/2005/8/layout/hChevron3" loCatId="" qsTypeId="urn:microsoft.com/office/officeart/2005/8/quickstyle/simple1" qsCatId="simple" csTypeId="urn:microsoft.com/office/officeart/2005/8/colors/colorful1" csCatId="colorful" phldr="1"/>
      <dgm:spPr/>
    </dgm:pt>
    <dgm:pt modelId="{A3AA86F8-6DEE-6A4E-891A-17C8F343558A}">
      <dgm:prSet phldrT="[Text]"/>
      <dgm:spPr/>
      <dgm:t>
        <a:bodyPr/>
        <a:lstStyle/>
        <a:p>
          <a:r>
            <a:rPr lang="en-US" dirty="0"/>
            <a:t>Establish a research territory</a:t>
          </a:r>
        </a:p>
      </dgm:t>
    </dgm:pt>
    <dgm:pt modelId="{099CA46B-BEB1-CC43-9561-97DAEC30DC48}" type="parTrans" cxnId="{48006F47-305E-4342-B345-D4550322A704}">
      <dgm:prSet/>
      <dgm:spPr/>
      <dgm:t>
        <a:bodyPr/>
        <a:lstStyle/>
        <a:p>
          <a:endParaRPr lang="en-US"/>
        </a:p>
      </dgm:t>
    </dgm:pt>
    <dgm:pt modelId="{BECDB373-800F-714A-9B19-E37A68C2EFA8}" type="sibTrans" cxnId="{48006F47-305E-4342-B345-D4550322A704}">
      <dgm:prSet/>
      <dgm:spPr/>
      <dgm:t>
        <a:bodyPr/>
        <a:lstStyle/>
        <a:p>
          <a:endParaRPr lang="en-US"/>
        </a:p>
      </dgm:t>
    </dgm:pt>
    <dgm:pt modelId="{A151DE3E-FCF9-AE4F-915E-BC78AF3EDBAC}">
      <dgm:prSet phldrT="[Text]"/>
      <dgm:spPr/>
      <dgm:t>
        <a:bodyPr/>
        <a:lstStyle/>
        <a:p>
          <a:r>
            <a:rPr lang="en-US" dirty="0"/>
            <a:t>Establish a niche</a:t>
          </a:r>
        </a:p>
      </dgm:t>
    </dgm:pt>
    <dgm:pt modelId="{BD443381-4D6C-3A49-B4A8-700C53CDC139}" type="parTrans" cxnId="{AFEE4D27-C25A-7B45-89A8-2979A5B09143}">
      <dgm:prSet/>
      <dgm:spPr/>
      <dgm:t>
        <a:bodyPr/>
        <a:lstStyle/>
        <a:p>
          <a:endParaRPr lang="en-US"/>
        </a:p>
      </dgm:t>
    </dgm:pt>
    <dgm:pt modelId="{F4324D90-882C-0446-B820-BBA66C88C816}" type="sibTrans" cxnId="{AFEE4D27-C25A-7B45-89A8-2979A5B09143}">
      <dgm:prSet/>
      <dgm:spPr/>
      <dgm:t>
        <a:bodyPr/>
        <a:lstStyle/>
        <a:p>
          <a:endParaRPr lang="en-US"/>
        </a:p>
      </dgm:t>
    </dgm:pt>
    <dgm:pt modelId="{E3F3D07E-9B48-2341-9F11-4F1DDE63BFB4}">
      <dgm:prSet phldrT="[Text]"/>
      <dgm:spPr/>
      <dgm:t>
        <a:bodyPr/>
        <a:lstStyle/>
        <a:p>
          <a:r>
            <a:rPr lang="en-US" dirty="0"/>
            <a:t>Occupy the niche</a:t>
          </a:r>
        </a:p>
      </dgm:t>
    </dgm:pt>
    <dgm:pt modelId="{E1F2A664-E981-A846-9DC4-25E96D030623}" type="parTrans" cxnId="{57ABE539-0DD0-034A-A35D-91F59978783A}">
      <dgm:prSet/>
      <dgm:spPr/>
      <dgm:t>
        <a:bodyPr/>
        <a:lstStyle/>
        <a:p>
          <a:endParaRPr lang="en-US"/>
        </a:p>
      </dgm:t>
    </dgm:pt>
    <dgm:pt modelId="{18F1C57D-36DC-0D41-8464-AC89A7A8F3C5}" type="sibTrans" cxnId="{57ABE539-0DD0-034A-A35D-91F59978783A}">
      <dgm:prSet/>
      <dgm:spPr/>
      <dgm:t>
        <a:bodyPr/>
        <a:lstStyle/>
        <a:p>
          <a:endParaRPr lang="en-US"/>
        </a:p>
      </dgm:t>
    </dgm:pt>
    <dgm:pt modelId="{65C7FBB4-CB74-F340-A0B0-E3ADEE728085}" type="pres">
      <dgm:prSet presAssocID="{00F9BF0F-7B96-A14C-89BB-48CFC2EE90F1}" presName="Name0" presStyleCnt="0">
        <dgm:presLayoutVars>
          <dgm:dir/>
          <dgm:resizeHandles val="exact"/>
        </dgm:presLayoutVars>
      </dgm:prSet>
      <dgm:spPr/>
    </dgm:pt>
    <dgm:pt modelId="{18DF1823-F28E-E747-AFC8-90304FD07B2A}" type="pres">
      <dgm:prSet presAssocID="{A3AA86F8-6DEE-6A4E-891A-17C8F343558A}" presName="parTxOnly" presStyleLbl="node1" presStyleIdx="0" presStyleCnt="3" custLinFactNeighborX="-1743" custLinFactNeighborY="0">
        <dgm:presLayoutVars>
          <dgm:bulletEnabled val="1"/>
        </dgm:presLayoutVars>
      </dgm:prSet>
      <dgm:spPr/>
    </dgm:pt>
    <dgm:pt modelId="{2003EEFC-FA2F-E545-AE1B-77E4C3A3EDCE}" type="pres">
      <dgm:prSet presAssocID="{BECDB373-800F-714A-9B19-E37A68C2EFA8}" presName="parSpace" presStyleCnt="0"/>
      <dgm:spPr/>
    </dgm:pt>
    <dgm:pt modelId="{6F9129DF-F361-1A4E-87AE-D844ABFE6A37}" type="pres">
      <dgm:prSet presAssocID="{A151DE3E-FCF9-AE4F-915E-BC78AF3EDBAC}" presName="parTxOnly" presStyleLbl="node1" presStyleIdx="1" presStyleCnt="3">
        <dgm:presLayoutVars>
          <dgm:bulletEnabled val="1"/>
        </dgm:presLayoutVars>
      </dgm:prSet>
      <dgm:spPr/>
    </dgm:pt>
    <dgm:pt modelId="{DC9D41E1-FFAA-F24D-8AD8-D52B5F37119F}" type="pres">
      <dgm:prSet presAssocID="{F4324D90-882C-0446-B820-BBA66C88C816}" presName="parSpace" presStyleCnt="0"/>
      <dgm:spPr/>
    </dgm:pt>
    <dgm:pt modelId="{2F5C7CD1-8B25-1240-A012-53689F40E030}" type="pres">
      <dgm:prSet presAssocID="{E3F3D07E-9B48-2341-9F11-4F1DDE63BFB4}" presName="parTxOnly" presStyleLbl="node1" presStyleIdx="2" presStyleCnt="3">
        <dgm:presLayoutVars>
          <dgm:bulletEnabled val="1"/>
        </dgm:presLayoutVars>
      </dgm:prSet>
      <dgm:spPr/>
    </dgm:pt>
  </dgm:ptLst>
  <dgm:cxnLst>
    <dgm:cxn modelId="{AFEE4D27-C25A-7B45-89A8-2979A5B09143}" srcId="{00F9BF0F-7B96-A14C-89BB-48CFC2EE90F1}" destId="{A151DE3E-FCF9-AE4F-915E-BC78AF3EDBAC}" srcOrd="1" destOrd="0" parTransId="{BD443381-4D6C-3A49-B4A8-700C53CDC139}" sibTransId="{F4324D90-882C-0446-B820-BBA66C88C816}"/>
    <dgm:cxn modelId="{7F191232-59F3-894E-AEB1-FAA6E24B4E7F}" type="presOf" srcId="{E3F3D07E-9B48-2341-9F11-4F1DDE63BFB4}" destId="{2F5C7CD1-8B25-1240-A012-53689F40E030}" srcOrd="0" destOrd="0" presId="urn:microsoft.com/office/officeart/2005/8/layout/hChevron3"/>
    <dgm:cxn modelId="{57ABE539-0DD0-034A-A35D-91F59978783A}" srcId="{00F9BF0F-7B96-A14C-89BB-48CFC2EE90F1}" destId="{E3F3D07E-9B48-2341-9F11-4F1DDE63BFB4}" srcOrd="2" destOrd="0" parTransId="{E1F2A664-E981-A846-9DC4-25E96D030623}" sibTransId="{18F1C57D-36DC-0D41-8464-AC89A7A8F3C5}"/>
    <dgm:cxn modelId="{179DC83C-7D81-3D4A-98B0-21E6BC80B1EB}" type="presOf" srcId="{A151DE3E-FCF9-AE4F-915E-BC78AF3EDBAC}" destId="{6F9129DF-F361-1A4E-87AE-D844ABFE6A37}" srcOrd="0" destOrd="0" presId="urn:microsoft.com/office/officeart/2005/8/layout/hChevron3"/>
    <dgm:cxn modelId="{48006F47-305E-4342-B345-D4550322A704}" srcId="{00F9BF0F-7B96-A14C-89BB-48CFC2EE90F1}" destId="{A3AA86F8-6DEE-6A4E-891A-17C8F343558A}" srcOrd="0" destOrd="0" parTransId="{099CA46B-BEB1-CC43-9561-97DAEC30DC48}" sibTransId="{BECDB373-800F-714A-9B19-E37A68C2EFA8}"/>
    <dgm:cxn modelId="{6BD34D6D-1FCF-764C-8546-58DD2981FD5B}" type="presOf" srcId="{A3AA86F8-6DEE-6A4E-891A-17C8F343558A}" destId="{18DF1823-F28E-E747-AFC8-90304FD07B2A}" srcOrd="0" destOrd="0" presId="urn:microsoft.com/office/officeart/2005/8/layout/hChevron3"/>
    <dgm:cxn modelId="{B32EA86F-5800-054D-B594-1A44C65BA9AD}" type="presOf" srcId="{00F9BF0F-7B96-A14C-89BB-48CFC2EE90F1}" destId="{65C7FBB4-CB74-F340-A0B0-E3ADEE728085}" srcOrd="0" destOrd="0" presId="urn:microsoft.com/office/officeart/2005/8/layout/hChevron3"/>
    <dgm:cxn modelId="{E453FD5D-4BA2-F046-A67B-11A54420F66E}" type="presParOf" srcId="{65C7FBB4-CB74-F340-A0B0-E3ADEE728085}" destId="{18DF1823-F28E-E747-AFC8-90304FD07B2A}" srcOrd="0" destOrd="0" presId="urn:microsoft.com/office/officeart/2005/8/layout/hChevron3"/>
    <dgm:cxn modelId="{43274CD3-A714-0A4A-81C4-A3F008C180C1}" type="presParOf" srcId="{65C7FBB4-CB74-F340-A0B0-E3ADEE728085}" destId="{2003EEFC-FA2F-E545-AE1B-77E4C3A3EDCE}" srcOrd="1" destOrd="0" presId="urn:microsoft.com/office/officeart/2005/8/layout/hChevron3"/>
    <dgm:cxn modelId="{1BE3750F-FF67-3046-B616-01012D2C020A}" type="presParOf" srcId="{65C7FBB4-CB74-F340-A0B0-E3ADEE728085}" destId="{6F9129DF-F361-1A4E-87AE-D844ABFE6A37}" srcOrd="2" destOrd="0" presId="urn:microsoft.com/office/officeart/2005/8/layout/hChevron3"/>
    <dgm:cxn modelId="{5054C54C-0715-FF4F-BD2E-4FAFA2D2F1F8}" type="presParOf" srcId="{65C7FBB4-CB74-F340-A0B0-E3ADEE728085}" destId="{DC9D41E1-FFAA-F24D-8AD8-D52B5F37119F}" srcOrd="3" destOrd="0" presId="urn:microsoft.com/office/officeart/2005/8/layout/hChevron3"/>
    <dgm:cxn modelId="{08D7A9E7-1448-1C4D-A04B-7870B46EACB9}" type="presParOf" srcId="{65C7FBB4-CB74-F340-A0B0-E3ADEE728085}" destId="{2F5C7CD1-8B25-1240-A012-53689F40E030}"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5B1F2-0830-F84F-BD0A-5C613FE74CCE}">
      <dsp:nvSpPr>
        <dsp:cNvPr id="0" name=""/>
        <dsp:cNvSpPr/>
      </dsp:nvSpPr>
      <dsp:spPr>
        <a:xfrm>
          <a:off x="0" y="460467"/>
          <a:ext cx="6977062" cy="78624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1. General writing productivity advice</a:t>
          </a:r>
        </a:p>
      </dsp:txBody>
      <dsp:txXfrm>
        <a:off x="38381" y="498848"/>
        <a:ext cx="6900300" cy="709478"/>
      </dsp:txXfrm>
    </dsp:sp>
    <dsp:sp modelId="{E61961C8-9636-4C03-954E-015E401B8F9A}">
      <dsp:nvSpPr>
        <dsp:cNvPr id="0" name=""/>
        <dsp:cNvSpPr/>
      </dsp:nvSpPr>
      <dsp:spPr>
        <a:xfrm>
          <a:off x="0" y="1338867"/>
          <a:ext cx="6977062" cy="786240"/>
        </a:xfrm>
        <a:prstGeom prst="roundRect">
          <a:avLst/>
        </a:prstGeom>
        <a:gradFill rotWithShape="0">
          <a:gsLst>
            <a:gs pos="0">
              <a:schemeClr val="accent4">
                <a:hueOff val="-965651"/>
                <a:satOff val="-6614"/>
                <a:lumOff val="5804"/>
                <a:alphaOff val="0"/>
                <a:lumMod val="110000"/>
                <a:satMod val="105000"/>
                <a:tint val="67000"/>
              </a:schemeClr>
            </a:gs>
            <a:gs pos="50000">
              <a:schemeClr val="accent4">
                <a:hueOff val="-965651"/>
                <a:satOff val="-6614"/>
                <a:lumOff val="5804"/>
                <a:alphaOff val="0"/>
                <a:lumMod val="105000"/>
                <a:satMod val="103000"/>
                <a:tint val="73000"/>
              </a:schemeClr>
            </a:gs>
            <a:gs pos="100000">
              <a:schemeClr val="accent4">
                <a:hueOff val="-965651"/>
                <a:satOff val="-6614"/>
                <a:lumOff val="5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2. Reference management</a:t>
          </a:r>
        </a:p>
      </dsp:txBody>
      <dsp:txXfrm>
        <a:off x="38381" y="1377248"/>
        <a:ext cx="6900300" cy="709478"/>
      </dsp:txXfrm>
    </dsp:sp>
    <dsp:sp modelId="{C79554C6-FC09-434A-ADE1-25B2998FDD98}">
      <dsp:nvSpPr>
        <dsp:cNvPr id="0" name=""/>
        <dsp:cNvSpPr/>
      </dsp:nvSpPr>
      <dsp:spPr>
        <a:xfrm>
          <a:off x="0" y="2217267"/>
          <a:ext cx="6977062" cy="786240"/>
        </a:xfrm>
        <a:prstGeom prst="roundRect">
          <a:avLst/>
        </a:prstGeom>
        <a:gradFill rotWithShape="0">
          <a:gsLst>
            <a:gs pos="0">
              <a:schemeClr val="accent4">
                <a:hueOff val="-1931301"/>
                <a:satOff val="-13228"/>
                <a:lumOff val="11608"/>
                <a:alphaOff val="0"/>
                <a:lumMod val="110000"/>
                <a:satMod val="105000"/>
                <a:tint val="67000"/>
              </a:schemeClr>
            </a:gs>
            <a:gs pos="50000">
              <a:schemeClr val="accent4">
                <a:hueOff val="-1931301"/>
                <a:satOff val="-13228"/>
                <a:lumOff val="11608"/>
                <a:alphaOff val="0"/>
                <a:lumMod val="105000"/>
                <a:satMod val="103000"/>
                <a:tint val="73000"/>
              </a:schemeClr>
            </a:gs>
            <a:gs pos="100000">
              <a:schemeClr val="accent4">
                <a:hueOff val="-1931301"/>
                <a:satOff val="-13228"/>
                <a:lumOff val="11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t>3. AI for </a:t>
          </a:r>
          <a:r>
            <a:rPr lang="en-US" sz="3200" kern="1200" dirty="0">
              <a:latin typeface="Aptos Display" panose="02110004020202020204"/>
            </a:rPr>
            <a:t>prewriting</a:t>
          </a:r>
          <a:endParaRPr lang="en-US" sz="3200" kern="1200" dirty="0"/>
        </a:p>
      </dsp:txBody>
      <dsp:txXfrm>
        <a:off x="38381" y="2255648"/>
        <a:ext cx="6900300" cy="709478"/>
      </dsp:txXfrm>
    </dsp:sp>
    <dsp:sp modelId="{CDB35B94-F204-D243-A1F1-98E233ED19A5}">
      <dsp:nvSpPr>
        <dsp:cNvPr id="0" name=""/>
        <dsp:cNvSpPr/>
      </dsp:nvSpPr>
      <dsp:spPr>
        <a:xfrm>
          <a:off x="0" y="3095667"/>
          <a:ext cx="6977062" cy="786240"/>
        </a:xfrm>
        <a:prstGeom prst="roundRect">
          <a:avLst/>
        </a:prstGeom>
        <a:gradFill rotWithShape="0">
          <a:gsLst>
            <a:gs pos="0">
              <a:schemeClr val="accent4">
                <a:hueOff val="-2896952"/>
                <a:satOff val="-19842"/>
                <a:lumOff val="17412"/>
                <a:alphaOff val="0"/>
                <a:lumMod val="110000"/>
                <a:satMod val="105000"/>
                <a:tint val="67000"/>
              </a:schemeClr>
            </a:gs>
            <a:gs pos="50000">
              <a:schemeClr val="accent4">
                <a:hueOff val="-2896952"/>
                <a:satOff val="-19842"/>
                <a:lumOff val="17412"/>
                <a:alphaOff val="0"/>
                <a:lumMod val="105000"/>
                <a:satMod val="103000"/>
                <a:tint val="73000"/>
              </a:schemeClr>
            </a:gs>
            <a:gs pos="100000">
              <a:schemeClr val="accent4">
                <a:hueOff val="-2896952"/>
                <a:satOff val="-19842"/>
                <a:lumOff val="17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4. The CARS model</a:t>
          </a:r>
        </a:p>
      </dsp:txBody>
      <dsp:txXfrm>
        <a:off x="38381" y="3134048"/>
        <a:ext cx="6900300" cy="709478"/>
      </dsp:txXfrm>
    </dsp:sp>
    <dsp:sp modelId="{C342AA96-2DEA-4CE4-B967-84F484EF2ADF}">
      <dsp:nvSpPr>
        <dsp:cNvPr id="0" name=""/>
        <dsp:cNvSpPr/>
      </dsp:nvSpPr>
      <dsp:spPr>
        <a:xfrm>
          <a:off x="0" y="3974067"/>
          <a:ext cx="6977062" cy="786240"/>
        </a:xfrm>
        <a:prstGeom prst="roundRect">
          <a:avLst/>
        </a:prstGeom>
        <a:gradFill rotWithShape="0">
          <a:gsLst>
            <a:gs pos="0">
              <a:schemeClr val="accent4">
                <a:hueOff val="-3862602"/>
                <a:satOff val="-26456"/>
                <a:lumOff val="23216"/>
                <a:alphaOff val="0"/>
                <a:lumMod val="110000"/>
                <a:satMod val="105000"/>
                <a:tint val="67000"/>
              </a:schemeClr>
            </a:gs>
            <a:gs pos="50000">
              <a:schemeClr val="accent4">
                <a:hueOff val="-3862602"/>
                <a:satOff val="-26456"/>
                <a:lumOff val="23216"/>
                <a:alphaOff val="0"/>
                <a:lumMod val="105000"/>
                <a:satMod val="103000"/>
                <a:tint val="73000"/>
              </a:schemeClr>
            </a:gs>
            <a:gs pos="100000">
              <a:schemeClr val="accent4">
                <a:hueOff val="-3862602"/>
                <a:satOff val="-26456"/>
                <a:lumOff val="2321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5. Writing for academic journals</a:t>
          </a:r>
        </a:p>
      </dsp:txBody>
      <dsp:txXfrm>
        <a:off x="38381" y="4012448"/>
        <a:ext cx="6900300" cy="709478"/>
      </dsp:txXfrm>
    </dsp:sp>
    <dsp:sp modelId="{6CA72284-40D0-4BEE-B940-2779B3CFD685}">
      <dsp:nvSpPr>
        <dsp:cNvPr id="0" name=""/>
        <dsp:cNvSpPr/>
      </dsp:nvSpPr>
      <dsp:spPr>
        <a:xfrm>
          <a:off x="0" y="4852467"/>
          <a:ext cx="6977062" cy="786240"/>
        </a:xfrm>
        <a:prstGeom prst="roundRect">
          <a:avLst/>
        </a:prstGeom>
        <a:gradFill rotWithShape="0">
          <a:gsLst>
            <a:gs pos="0">
              <a:schemeClr val="accent4">
                <a:hueOff val="-4828253"/>
                <a:satOff val="-33070"/>
                <a:lumOff val="29020"/>
                <a:alphaOff val="0"/>
                <a:lumMod val="110000"/>
                <a:satMod val="105000"/>
                <a:tint val="67000"/>
              </a:schemeClr>
            </a:gs>
            <a:gs pos="50000">
              <a:schemeClr val="accent4">
                <a:hueOff val="-4828253"/>
                <a:satOff val="-33070"/>
                <a:lumOff val="29020"/>
                <a:alphaOff val="0"/>
                <a:lumMod val="105000"/>
                <a:satMod val="103000"/>
                <a:tint val="73000"/>
              </a:schemeClr>
            </a:gs>
            <a:gs pos="100000">
              <a:schemeClr val="accent4">
                <a:hueOff val="-4828253"/>
                <a:satOff val="-33070"/>
                <a:lumOff val="2902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6. Campus resources</a:t>
          </a:r>
        </a:p>
      </dsp:txBody>
      <dsp:txXfrm>
        <a:off x="38381" y="4890848"/>
        <a:ext cx="6900300"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F1823-F28E-E747-AFC8-90304FD07B2A}">
      <dsp:nvSpPr>
        <dsp:cNvPr id="0" name=""/>
        <dsp:cNvSpPr/>
      </dsp:nvSpPr>
      <dsp:spPr>
        <a:xfrm>
          <a:off x="0" y="2084652"/>
          <a:ext cx="3123406" cy="1249362"/>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Establish a research territory</a:t>
          </a:r>
        </a:p>
      </dsp:txBody>
      <dsp:txXfrm>
        <a:off x="0" y="2084652"/>
        <a:ext cx="2811066" cy="1249362"/>
      </dsp:txXfrm>
    </dsp:sp>
    <dsp:sp modelId="{6F9129DF-F361-1A4E-87AE-D844ABFE6A37}">
      <dsp:nvSpPr>
        <dsp:cNvPr id="0" name=""/>
        <dsp:cNvSpPr/>
      </dsp:nvSpPr>
      <dsp:spPr>
        <a:xfrm>
          <a:off x="2502296" y="2084652"/>
          <a:ext cx="3123406" cy="1249362"/>
        </a:xfrm>
        <a:prstGeom prst="chevr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Establish a niche</a:t>
          </a:r>
        </a:p>
      </dsp:txBody>
      <dsp:txXfrm>
        <a:off x="3126977" y="2084652"/>
        <a:ext cx="1874044" cy="1249362"/>
      </dsp:txXfrm>
    </dsp:sp>
    <dsp:sp modelId="{2F5C7CD1-8B25-1240-A012-53689F40E030}">
      <dsp:nvSpPr>
        <dsp:cNvPr id="0" name=""/>
        <dsp:cNvSpPr/>
      </dsp:nvSpPr>
      <dsp:spPr>
        <a:xfrm>
          <a:off x="5001021" y="2084652"/>
          <a:ext cx="3123406" cy="1249362"/>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Occupy the niche</a:t>
          </a:r>
        </a:p>
      </dsp:txBody>
      <dsp:txXfrm>
        <a:off x="5625702" y="2084652"/>
        <a:ext cx="1874044" cy="12493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3E979-2965-47EE-B5BA-D9077D41A7C3}"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02374-58A7-4188-BC61-E7ED036C7549}" type="slidenum">
              <a:rPr lang="en-US" smtClean="0"/>
              <a:t>‹#›</a:t>
            </a:fld>
            <a:endParaRPr lang="en-US"/>
          </a:p>
        </p:txBody>
      </p:sp>
    </p:spTree>
    <p:extLst>
      <p:ext uri="{BB962C8B-B14F-4D97-AF65-F5344CB8AC3E}">
        <p14:creationId xmlns:p14="http://schemas.microsoft.com/office/powerpoint/2010/main" val="1196873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Zotero </a:t>
            </a:r>
          </a:p>
        </p:txBody>
      </p:sp>
      <p:sp>
        <p:nvSpPr>
          <p:cNvPr id="4" name="Slide Number Placeholder 3"/>
          <p:cNvSpPr>
            <a:spLocks noGrp="1"/>
          </p:cNvSpPr>
          <p:nvPr>
            <p:ph type="sldNum" sz="quarter" idx="5"/>
          </p:nvPr>
        </p:nvSpPr>
        <p:spPr/>
        <p:txBody>
          <a:bodyPr/>
          <a:lstStyle/>
          <a:p>
            <a:fld id="{29202374-58A7-4188-BC61-E7ED036C7549}" type="slidenum">
              <a:rPr lang="en-US" smtClean="0"/>
              <a:t>6</a:t>
            </a:fld>
            <a:endParaRPr lang="en-US"/>
          </a:p>
        </p:txBody>
      </p:sp>
    </p:spTree>
    <p:extLst>
      <p:ext uri="{BB962C8B-B14F-4D97-AF65-F5344CB8AC3E}">
        <p14:creationId xmlns:p14="http://schemas.microsoft.com/office/powerpoint/2010/main" val="388924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“Urbanization continues to accelerate worldwide, with over 68% of the global population projected to live in cities by 2050 (UN, 2018). As urban density increases, concerns about residents’ mental well-being have become pressing. Numerous studies highlight the health benefits of exposure to natural environments, including reduced stress and improved mood (Kaplan &amp; Kaplan, 1989; Ulrich et al., 1991).”</a:t>
            </a:r>
          </a:p>
        </p:txBody>
      </p:sp>
      <p:sp>
        <p:nvSpPr>
          <p:cNvPr id="4" name="Slide Number Placeholder 3"/>
          <p:cNvSpPr>
            <a:spLocks noGrp="1"/>
          </p:cNvSpPr>
          <p:nvPr>
            <p:ph type="sldNum" sz="quarter" idx="5"/>
          </p:nvPr>
        </p:nvSpPr>
        <p:spPr/>
        <p:txBody>
          <a:bodyPr/>
          <a:lstStyle/>
          <a:p>
            <a:fld id="{29202374-58A7-4188-BC61-E7ED036C7549}" type="slidenum">
              <a:rPr lang="en-US" smtClean="0"/>
              <a:t>10</a:t>
            </a:fld>
            <a:endParaRPr lang="en-US"/>
          </a:p>
        </p:txBody>
      </p:sp>
    </p:spTree>
    <p:extLst>
      <p:ext uri="{BB962C8B-B14F-4D97-AF65-F5344CB8AC3E}">
        <p14:creationId xmlns:p14="http://schemas.microsoft.com/office/powerpoint/2010/main" val="65271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this growing evidence, the specific role of </a:t>
            </a:r>
            <a:r>
              <a:rPr lang="en-US" i="1" dirty="0"/>
              <a:t>urban green spaces</a:t>
            </a:r>
            <a:r>
              <a:rPr lang="en-US" dirty="0"/>
              <a:t>—parks, rooftop gardens, and community forests—remains under-examined. Existing research often treats nature exposure as a broad category, overlooking how different types and qualities of green spaces may differentially influence mental health outcomes (Smith &amp; Lee, 2021). Moreover, most studies rely on cross-sectional data, limiting the ability to assess long-term effects.”</a:t>
            </a:r>
          </a:p>
        </p:txBody>
      </p:sp>
      <p:sp>
        <p:nvSpPr>
          <p:cNvPr id="4" name="Slide Number Placeholder 3"/>
          <p:cNvSpPr>
            <a:spLocks noGrp="1"/>
          </p:cNvSpPr>
          <p:nvPr>
            <p:ph type="sldNum" sz="quarter" idx="5"/>
          </p:nvPr>
        </p:nvSpPr>
        <p:spPr/>
        <p:txBody>
          <a:bodyPr/>
          <a:lstStyle/>
          <a:p>
            <a:fld id="{29202374-58A7-4188-BC61-E7ED036C7549}" type="slidenum">
              <a:rPr lang="en-US" smtClean="0"/>
              <a:t>11</a:t>
            </a:fld>
            <a:endParaRPr lang="en-US"/>
          </a:p>
        </p:txBody>
      </p:sp>
    </p:spTree>
    <p:extLst>
      <p:ext uri="{BB962C8B-B14F-4D97-AF65-F5344CB8AC3E}">
        <p14:creationId xmlns:p14="http://schemas.microsoft.com/office/powerpoint/2010/main" val="427750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these gaps, the present study uses a three-year longitudinal design to examine how varying levels of access to urban green spaces influence symptoms of anxiety and depression among adults in five major U.S. cities. We combine satellite imagery with annual mental health surveys to test whether consistent exposure to high-quality green spaces predicts better psychological outcomes over time. Findings will inform urban planning and public health policies aimed at promoting mental well-being.”</a:t>
            </a:r>
          </a:p>
        </p:txBody>
      </p:sp>
      <p:sp>
        <p:nvSpPr>
          <p:cNvPr id="4" name="Slide Number Placeholder 3"/>
          <p:cNvSpPr>
            <a:spLocks noGrp="1"/>
          </p:cNvSpPr>
          <p:nvPr>
            <p:ph type="sldNum" sz="quarter" idx="5"/>
          </p:nvPr>
        </p:nvSpPr>
        <p:spPr/>
        <p:txBody>
          <a:bodyPr/>
          <a:lstStyle/>
          <a:p>
            <a:fld id="{29202374-58A7-4188-BC61-E7ED036C7549}" type="slidenum">
              <a:rPr lang="en-US" smtClean="0"/>
              <a:t>12</a:t>
            </a:fld>
            <a:endParaRPr lang="en-US"/>
          </a:p>
        </p:txBody>
      </p:sp>
    </p:spTree>
    <p:extLst>
      <p:ext uri="{BB962C8B-B14F-4D97-AF65-F5344CB8AC3E}">
        <p14:creationId xmlns:p14="http://schemas.microsoft.com/office/powerpoint/2010/main" val="422796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wBefore</a:t>
            </a:r>
            <a:r>
              <a:rPr lang="en-US" dirty="0"/>
              <a:t> I tell you a little bit about who we are and what we do specifically, I want to share with you our mission. Housed in the Pamplin College of Arts, Humanities, and Social Sciences, the Center for Writing Excellence empowers all members of the AU community in their research and creative activities by providing tools for improving their written, oral, and multimodal composition skills. </a:t>
            </a:r>
          </a:p>
        </p:txBody>
      </p:sp>
    </p:spTree>
    <p:extLst>
      <p:ext uri="{BB962C8B-B14F-4D97-AF65-F5344CB8AC3E}">
        <p14:creationId xmlns:p14="http://schemas.microsoft.com/office/powerpoint/2010/main" val="2585737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cwe@augusta.edu"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4F5E48-171C-7F6B-8670-4EFCA6D427AC}"/>
              </a:ext>
            </a:extLst>
          </p:cNvPr>
          <p:cNvSpPr/>
          <p:nvPr userDrawn="1"/>
        </p:nvSpPr>
        <p:spPr>
          <a:xfrm>
            <a:off x="3386666" y="191529"/>
            <a:ext cx="8608280" cy="62544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p>
        </p:txBody>
      </p:sp>
      <p:sp>
        <p:nvSpPr>
          <p:cNvPr id="2" name="Title 1">
            <a:extLst>
              <a:ext uri="{FF2B5EF4-FFF2-40B4-BE49-F238E27FC236}">
                <a16:creationId xmlns:a16="http://schemas.microsoft.com/office/drawing/2014/main" id="{17AB7EE9-80E8-D0C2-F2B8-8284B4C75C2E}"/>
              </a:ext>
            </a:extLst>
          </p:cNvPr>
          <p:cNvSpPr>
            <a:spLocks noGrp="1"/>
          </p:cNvSpPr>
          <p:nvPr>
            <p:ph type="ctrTitle" hasCustomPrompt="1"/>
          </p:nvPr>
        </p:nvSpPr>
        <p:spPr>
          <a:xfrm>
            <a:off x="3621314" y="791476"/>
            <a:ext cx="8138984" cy="2387600"/>
          </a:xfrm>
        </p:spPr>
        <p:txBody>
          <a:bodyPr anchor="b">
            <a:normAutofit/>
          </a:bodyPr>
          <a:lstStyle>
            <a:lvl1pPr algn="r">
              <a:defRPr sz="6000" baseline="0">
                <a:solidFill>
                  <a:schemeClr val="bg1"/>
                </a:solidFill>
                <a:latin typeface="Tw Cen MT Condensed" panose="020B0606020104020203" pitchFamily="34" charset="0"/>
              </a:defRPr>
            </a:lvl1pPr>
          </a:lstStyle>
          <a:p>
            <a:r>
              <a:rPr lang="en-US" dirty="0"/>
              <a:t>CLICK TO EDIT title</a:t>
            </a:r>
          </a:p>
        </p:txBody>
      </p:sp>
      <p:sp>
        <p:nvSpPr>
          <p:cNvPr id="3" name="Subtitle 2">
            <a:extLst>
              <a:ext uri="{FF2B5EF4-FFF2-40B4-BE49-F238E27FC236}">
                <a16:creationId xmlns:a16="http://schemas.microsoft.com/office/drawing/2014/main" id="{1AC1178E-742E-7490-E75A-E29257E9A758}"/>
              </a:ext>
            </a:extLst>
          </p:cNvPr>
          <p:cNvSpPr>
            <a:spLocks noGrp="1"/>
          </p:cNvSpPr>
          <p:nvPr>
            <p:ph type="subTitle" idx="1"/>
          </p:nvPr>
        </p:nvSpPr>
        <p:spPr>
          <a:xfrm>
            <a:off x="3621314" y="3429000"/>
            <a:ext cx="8138984" cy="1655762"/>
          </a:xfrm>
        </p:spPr>
        <p:txBody>
          <a:bodyPr>
            <a:normAutofit/>
          </a:bodyPr>
          <a:lstStyle>
            <a:lvl1pPr marL="0" indent="0" algn="r">
              <a:buNone/>
              <a:defRPr sz="3200">
                <a:solidFill>
                  <a:schemeClr val="bg1"/>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9" name="Straight Connector 8">
            <a:extLst>
              <a:ext uri="{FF2B5EF4-FFF2-40B4-BE49-F238E27FC236}">
                <a16:creationId xmlns:a16="http://schemas.microsoft.com/office/drawing/2014/main" id="{73CFF462-9FB4-D93F-1876-72839E6078E2}"/>
              </a:ext>
            </a:extLst>
          </p:cNvPr>
          <p:cNvCxnSpPr/>
          <p:nvPr userDrawn="1"/>
        </p:nvCxnSpPr>
        <p:spPr>
          <a:xfrm>
            <a:off x="3228623" y="791476"/>
            <a:ext cx="0" cy="5113867"/>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B1E7E702-24F1-6B2A-97AC-67A382C42B10}"/>
              </a:ext>
              <a:ext uri="{C183D7F6-B498-43B3-948B-1728B52AA6E4}">
                <adec:decorative xmlns:adec="http://schemas.microsoft.com/office/drawing/2017/decorative" val="1"/>
              </a:ext>
            </a:extLst>
          </p:cNvPr>
          <p:cNvSpPr/>
          <p:nvPr userDrawn="1"/>
        </p:nvSpPr>
        <p:spPr>
          <a:xfrm>
            <a:off x="197053" y="191529"/>
            <a:ext cx="2850944" cy="6254427"/>
          </a:xfrm>
          <a:prstGeom prst="rect">
            <a:avLst/>
          </a:prstGeom>
          <a:gradFill flip="none" rotWithShape="1">
            <a:gsLst>
              <a:gs pos="0">
                <a:srgbClr val="44D62C">
                  <a:alpha val="85490"/>
                </a:srgbClr>
              </a:gs>
              <a:gs pos="100000">
                <a:srgbClr val="64A0C9">
                  <a:alpha val="98546"/>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9CD4181-9E91-91F5-FB09-78F4F17A971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3777" y="6567493"/>
            <a:ext cx="1101169" cy="197955"/>
          </a:xfrm>
          <a:prstGeom prst="rect">
            <a:avLst/>
          </a:prstGeom>
          <a:effectLst/>
        </p:spPr>
      </p:pic>
      <p:pic>
        <p:nvPicPr>
          <p:cNvPr id="13" name="Picture 12" descr="Blue text on a black background&#10;&#10;Description automatically generated">
            <a:extLst>
              <a:ext uri="{FF2B5EF4-FFF2-40B4-BE49-F238E27FC236}">
                <a16:creationId xmlns:a16="http://schemas.microsoft.com/office/drawing/2014/main" id="{667E40DD-D5A3-100B-941A-ADAAF2CB2D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010" y="5644444"/>
            <a:ext cx="2596484" cy="653883"/>
          </a:xfrm>
          <a:prstGeom prst="rect">
            <a:avLst/>
          </a:prstGeom>
        </p:spPr>
      </p:pic>
    </p:spTree>
    <p:extLst>
      <p:ext uri="{BB962C8B-B14F-4D97-AF65-F5344CB8AC3E}">
        <p14:creationId xmlns:p14="http://schemas.microsoft.com/office/powerpoint/2010/main" val="975239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4821-EF45-00E5-4D08-00B8D4C5C90B}"/>
              </a:ext>
            </a:extLst>
          </p:cNvPr>
          <p:cNvSpPr>
            <a:spLocks noGrp="1"/>
          </p:cNvSpPr>
          <p:nvPr>
            <p:ph type="title" hasCustomPrompt="1"/>
          </p:nvPr>
        </p:nvSpPr>
        <p:spPr>
          <a:xfrm>
            <a:off x="838201" y="365125"/>
            <a:ext cx="9050866" cy="1325563"/>
          </a:xfrm>
        </p:spPr>
        <p:txBody>
          <a:bodyPr/>
          <a:lstStyle>
            <a:lvl1pPr>
              <a:defRPr>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60803A0F-D6E5-8A7E-0B14-62DA021DF689}"/>
              </a:ext>
            </a:extLst>
          </p:cNvPr>
          <p:cNvSpPr>
            <a:spLocks noGrp="1"/>
          </p:cNvSpPr>
          <p:nvPr>
            <p:ph idx="1"/>
          </p:nvPr>
        </p:nvSpPr>
        <p:spPr>
          <a:xfrm>
            <a:off x="838200" y="1825625"/>
            <a:ext cx="9050866"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4F26B55-14CB-EDC3-3CC4-CA702F087562}"/>
              </a:ext>
              <a:ext uri="{C183D7F6-B498-43B3-948B-1728B52AA6E4}">
                <adec:decorative xmlns:adec="http://schemas.microsoft.com/office/drawing/2017/decorative" val="1"/>
              </a:ext>
            </a:extLst>
          </p:cNvPr>
          <p:cNvSpPr/>
          <p:nvPr userDrawn="1"/>
        </p:nvSpPr>
        <p:spPr>
          <a:xfrm>
            <a:off x="10153854" y="365126"/>
            <a:ext cx="1812369" cy="612775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43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194746-9474-FB3C-05E0-60EF67B906D5}"/>
              </a:ext>
              <a:ext uri="{C183D7F6-B498-43B3-948B-1728B52AA6E4}">
                <adec:decorative xmlns:adec="http://schemas.microsoft.com/office/drawing/2017/decorative" val="1"/>
              </a:ext>
            </a:extLst>
          </p:cNvPr>
          <p:cNvSpPr/>
          <p:nvPr userDrawn="1"/>
        </p:nvSpPr>
        <p:spPr>
          <a:xfrm>
            <a:off x="0" y="1"/>
            <a:ext cx="12192000" cy="1761743"/>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ysClr val="windowText" lastClr="000000"/>
              </a:solidFill>
            </a:endParaRPr>
          </a:p>
        </p:txBody>
      </p:sp>
      <p:sp>
        <p:nvSpPr>
          <p:cNvPr id="2" name="Title 1">
            <a:extLst>
              <a:ext uri="{FF2B5EF4-FFF2-40B4-BE49-F238E27FC236}">
                <a16:creationId xmlns:a16="http://schemas.microsoft.com/office/drawing/2014/main" id="{C2764821-EF45-00E5-4D08-00B8D4C5C90B}"/>
              </a:ext>
            </a:extLst>
          </p:cNvPr>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60803A0F-D6E5-8A7E-0B14-62DA021DF689}"/>
              </a:ext>
            </a:extLst>
          </p:cNvPr>
          <p:cNvSpPr>
            <a:spLocks noGrp="1"/>
          </p:cNvSpPr>
          <p:nvPr>
            <p:ph idx="1"/>
          </p:nvPr>
        </p:nvSpPr>
        <p:spPr>
          <a:xfrm>
            <a:off x="838200" y="1825625"/>
            <a:ext cx="10515600"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305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194746-9474-FB3C-05E0-60EF67B906D5}"/>
              </a:ext>
              <a:ext uri="{C183D7F6-B498-43B3-948B-1728B52AA6E4}">
                <adec:decorative xmlns:adec="http://schemas.microsoft.com/office/drawing/2017/decorative" val="1"/>
              </a:ext>
            </a:extLst>
          </p:cNvPr>
          <p:cNvSpPr/>
          <p:nvPr userDrawn="1"/>
        </p:nvSpPr>
        <p:spPr>
          <a:xfrm>
            <a:off x="0" y="1"/>
            <a:ext cx="12192000" cy="1761743"/>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ysClr val="windowText" lastClr="000000"/>
              </a:solidFill>
            </a:endParaRPr>
          </a:p>
        </p:txBody>
      </p:sp>
      <p:sp>
        <p:nvSpPr>
          <p:cNvPr id="2" name="Title 1">
            <a:extLst>
              <a:ext uri="{FF2B5EF4-FFF2-40B4-BE49-F238E27FC236}">
                <a16:creationId xmlns:a16="http://schemas.microsoft.com/office/drawing/2014/main" id="{C2764821-EF45-00E5-4D08-00B8D4C5C90B}"/>
              </a:ext>
            </a:extLst>
          </p:cNvPr>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60803A0F-D6E5-8A7E-0B14-62DA021DF689}"/>
              </a:ext>
            </a:extLst>
          </p:cNvPr>
          <p:cNvSpPr>
            <a:spLocks noGrp="1"/>
          </p:cNvSpPr>
          <p:nvPr>
            <p:ph idx="1"/>
          </p:nvPr>
        </p:nvSpPr>
        <p:spPr>
          <a:xfrm>
            <a:off x="838200" y="1825625"/>
            <a:ext cx="10515600"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778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9">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4821-EF45-00E5-4D08-00B8D4C5C90B}"/>
              </a:ext>
            </a:extLst>
          </p:cNvPr>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60803A0F-D6E5-8A7E-0B14-62DA021DF689}"/>
              </a:ext>
            </a:extLst>
          </p:cNvPr>
          <p:cNvSpPr>
            <a:spLocks noGrp="1"/>
          </p:cNvSpPr>
          <p:nvPr>
            <p:ph idx="1"/>
          </p:nvPr>
        </p:nvSpPr>
        <p:spPr>
          <a:xfrm>
            <a:off x="838200" y="1825625"/>
            <a:ext cx="10515600"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155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4821-EF45-00E5-4D08-00B8D4C5C90B}"/>
              </a:ext>
            </a:extLst>
          </p:cNvPr>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60803A0F-D6E5-8A7E-0B14-62DA021DF689}"/>
              </a:ext>
            </a:extLst>
          </p:cNvPr>
          <p:cNvSpPr>
            <a:spLocks noGrp="1"/>
          </p:cNvSpPr>
          <p:nvPr>
            <p:ph idx="1"/>
          </p:nvPr>
        </p:nvSpPr>
        <p:spPr>
          <a:xfrm>
            <a:off x="838200" y="1825625"/>
            <a:ext cx="10515600"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8802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11">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4821-EF45-00E5-4D08-00B8D4C5C90B}"/>
              </a:ext>
            </a:extLst>
          </p:cNvPr>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60803A0F-D6E5-8A7E-0B14-62DA021DF689}"/>
              </a:ext>
            </a:extLst>
          </p:cNvPr>
          <p:cNvSpPr>
            <a:spLocks noGrp="1"/>
          </p:cNvSpPr>
          <p:nvPr>
            <p:ph idx="1"/>
          </p:nvPr>
        </p:nvSpPr>
        <p:spPr>
          <a:xfrm>
            <a:off x="838200" y="1825625"/>
            <a:ext cx="10515600"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3603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166A-44A1-8C22-B36D-587E4A79582D}"/>
              </a:ext>
            </a:extLst>
          </p:cNvPr>
          <p:cNvSpPr>
            <a:spLocks noGrp="1"/>
          </p:cNvSpPr>
          <p:nvPr>
            <p:ph type="title" hasCustomPrompt="1"/>
          </p:nvPr>
        </p:nvSpPr>
        <p:spPr>
          <a:xfrm>
            <a:off x="839788" y="365125"/>
            <a:ext cx="10515600" cy="1325563"/>
          </a:xfrm>
        </p:spPr>
        <p:txBody>
          <a:bodyPr/>
          <a:lstStyle>
            <a:lvl1pPr>
              <a:defRPr/>
            </a:lvl1pPr>
          </a:lstStyle>
          <a:p>
            <a:r>
              <a:rPr lang="en-US" dirty="0"/>
              <a:t>CLICK TO EDIT title</a:t>
            </a:r>
          </a:p>
        </p:txBody>
      </p:sp>
      <p:sp>
        <p:nvSpPr>
          <p:cNvPr id="3" name="Text Placeholder 2">
            <a:extLst>
              <a:ext uri="{FF2B5EF4-FFF2-40B4-BE49-F238E27FC236}">
                <a16:creationId xmlns:a16="http://schemas.microsoft.com/office/drawing/2014/main" id="{32A194F5-4540-0A19-E87E-23D31E08F2CF}"/>
              </a:ext>
            </a:extLst>
          </p:cNvPr>
          <p:cNvSpPr>
            <a:spLocks noGrp="1"/>
          </p:cNvSpPr>
          <p:nvPr>
            <p:ph type="body" idx="1"/>
          </p:nvPr>
        </p:nvSpPr>
        <p:spPr>
          <a:xfrm>
            <a:off x="839788" y="1681163"/>
            <a:ext cx="5157787" cy="823912"/>
          </a:xfrm>
          <a:solidFill>
            <a:schemeClr val="accent3">
              <a:lumMod val="40000"/>
              <a:lumOff val="60000"/>
            </a:scheme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F71BE6-C3FE-D9C8-BCD7-518C9EC4E06F}"/>
              </a:ext>
            </a:extLst>
          </p:cNvPr>
          <p:cNvSpPr>
            <a:spLocks noGrp="1"/>
          </p:cNvSpPr>
          <p:nvPr>
            <p:ph sz="half" idx="2"/>
          </p:nvPr>
        </p:nvSpPr>
        <p:spPr>
          <a:xfrm>
            <a:off x="839788" y="2505075"/>
            <a:ext cx="5157787" cy="3684588"/>
          </a:xfrm>
          <a:solidFill>
            <a:schemeClr val="accent3">
              <a:lumMod val="20000"/>
              <a:lumOff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5388A2-FF67-5521-41A5-CDB437A59A26}"/>
              </a:ext>
            </a:extLst>
          </p:cNvPr>
          <p:cNvSpPr>
            <a:spLocks noGrp="1"/>
          </p:cNvSpPr>
          <p:nvPr>
            <p:ph type="body" sz="quarter" idx="3"/>
          </p:nvPr>
        </p:nvSpPr>
        <p:spPr>
          <a:xfrm>
            <a:off x="6172200" y="1681163"/>
            <a:ext cx="5183188" cy="823912"/>
          </a:xfrm>
          <a:solidFill>
            <a:schemeClr val="accent1">
              <a:lumMod val="40000"/>
              <a:lumOff val="60000"/>
            </a:scheme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920CA8-6005-2D97-34E9-3B0F988CA0C6}"/>
              </a:ext>
            </a:extLst>
          </p:cNvPr>
          <p:cNvSpPr>
            <a:spLocks noGrp="1"/>
          </p:cNvSpPr>
          <p:nvPr>
            <p:ph sz="quarter" idx="4"/>
          </p:nvPr>
        </p:nvSpPr>
        <p:spPr>
          <a:xfrm>
            <a:off x="6172200" y="2505075"/>
            <a:ext cx="5183188" cy="3684588"/>
          </a:xfrm>
          <a:solidFill>
            <a:schemeClr val="accent1">
              <a:lumMod val="20000"/>
              <a:lumOff val="80000"/>
            </a:schemeClr>
          </a:solid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6872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8EAA-2731-0695-A88D-84EF70502A4D}"/>
              </a:ext>
            </a:extLst>
          </p:cNvPr>
          <p:cNvSpPr>
            <a:spLocks noGrp="1"/>
          </p:cNvSpPr>
          <p:nvPr>
            <p:ph type="title" hasCustomPrompt="1"/>
          </p:nvPr>
        </p:nvSpPr>
        <p:spPr/>
        <p:txBody>
          <a:bodyPr/>
          <a:lstStyle>
            <a:lvl1pPr>
              <a:defRPr/>
            </a:lvl1pPr>
          </a:lstStyle>
          <a:p>
            <a:r>
              <a:rPr lang="en-US" dirty="0"/>
              <a:t>CLICK TO EDIT title</a:t>
            </a:r>
          </a:p>
        </p:txBody>
      </p:sp>
      <p:sp>
        <p:nvSpPr>
          <p:cNvPr id="3" name="Content Placeholder 2">
            <a:extLst>
              <a:ext uri="{FF2B5EF4-FFF2-40B4-BE49-F238E27FC236}">
                <a16:creationId xmlns:a16="http://schemas.microsoft.com/office/drawing/2014/main" id="{92B69AB7-AEFC-E13D-D36D-4596FBFFC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7490F0-6D0C-A209-0385-4DED14DAE8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1430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8EAA-2731-0695-A88D-84EF70502A4D}"/>
              </a:ext>
            </a:extLst>
          </p:cNvPr>
          <p:cNvSpPr>
            <a:spLocks noGrp="1"/>
          </p:cNvSpPr>
          <p:nvPr>
            <p:ph type="title" hasCustomPrompt="1"/>
          </p:nvPr>
        </p:nvSpPr>
        <p:spPr/>
        <p:txBody>
          <a:bodyPr/>
          <a:lstStyle>
            <a:lvl1pPr>
              <a:defRPr/>
            </a:lvl1pPr>
          </a:lstStyle>
          <a:p>
            <a:r>
              <a:rPr lang="en-US" dirty="0"/>
              <a:t>CLICK TO EDIT title</a:t>
            </a:r>
          </a:p>
        </p:txBody>
      </p:sp>
      <p:sp>
        <p:nvSpPr>
          <p:cNvPr id="3" name="Content Placeholder 2">
            <a:extLst>
              <a:ext uri="{FF2B5EF4-FFF2-40B4-BE49-F238E27FC236}">
                <a16:creationId xmlns:a16="http://schemas.microsoft.com/office/drawing/2014/main" id="{92B69AB7-AEFC-E13D-D36D-4596FBFFCE85}"/>
              </a:ext>
            </a:extLst>
          </p:cNvPr>
          <p:cNvSpPr>
            <a:spLocks noGrp="1"/>
          </p:cNvSpPr>
          <p:nvPr>
            <p:ph sz="half" idx="1"/>
          </p:nvPr>
        </p:nvSpPr>
        <p:spPr>
          <a:xfrm>
            <a:off x="838200" y="1825625"/>
            <a:ext cx="5181600" cy="4351338"/>
          </a:xfrm>
          <a:solidFill>
            <a:schemeClr val="accent3">
              <a:lumMod val="20000"/>
              <a:lumOff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7490F0-6D0C-A209-0385-4DED14DAE8A2}"/>
              </a:ext>
            </a:extLst>
          </p:cNvPr>
          <p:cNvSpPr>
            <a:spLocks noGrp="1"/>
          </p:cNvSpPr>
          <p:nvPr>
            <p:ph sz="half" idx="2"/>
          </p:nvPr>
        </p:nvSpPr>
        <p:spPr>
          <a:xfrm>
            <a:off x="6172200" y="1825625"/>
            <a:ext cx="5181600" cy="4351338"/>
          </a:xfrm>
          <a:solidFill>
            <a:schemeClr val="accent1">
              <a:lumMod val="20000"/>
              <a:lumOff val="80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4263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8DDE-2535-8245-E091-6E3F5C55237A}"/>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1521515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AF65EF-CC0B-3CF3-9865-682F4083D066}"/>
              </a:ext>
            </a:extLst>
          </p:cNvPr>
          <p:cNvSpPr/>
          <p:nvPr userDrawn="1"/>
        </p:nvSpPr>
        <p:spPr>
          <a:xfrm>
            <a:off x="270934" y="203200"/>
            <a:ext cx="8444088" cy="6389511"/>
          </a:xfrm>
          <a:prstGeom prst="rect">
            <a:avLst/>
          </a:prstGeom>
          <a:solidFill>
            <a:schemeClr val="bg1">
              <a:lumMod val="95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ED8504B4-569D-226C-BC8A-0459F42FC803}"/>
              </a:ext>
            </a:extLst>
          </p:cNvPr>
          <p:cNvSpPr>
            <a:spLocks noGrp="1"/>
          </p:cNvSpPr>
          <p:nvPr>
            <p:ph type="title" hasCustomPrompt="1"/>
          </p:nvPr>
        </p:nvSpPr>
        <p:spPr>
          <a:xfrm>
            <a:off x="527050" y="1360489"/>
            <a:ext cx="7657394" cy="2852737"/>
          </a:xfrm>
        </p:spPr>
        <p:txBody>
          <a:bodyPr anchor="b"/>
          <a:lstStyle>
            <a:lvl1pPr>
              <a:defRPr sz="6000">
                <a:latin typeface="Tw Cen MT Condensed" panose="020B0606020104020203" pitchFamily="34" charset="0"/>
              </a:defRPr>
            </a:lvl1pPr>
          </a:lstStyle>
          <a:p>
            <a:r>
              <a:rPr lang="en-US" dirty="0"/>
              <a:t>CLICK TO EDIT Section TITLE</a:t>
            </a:r>
          </a:p>
        </p:txBody>
      </p:sp>
      <p:sp>
        <p:nvSpPr>
          <p:cNvPr id="8" name="Rectangle 7">
            <a:extLst>
              <a:ext uri="{FF2B5EF4-FFF2-40B4-BE49-F238E27FC236}">
                <a16:creationId xmlns:a16="http://schemas.microsoft.com/office/drawing/2014/main" id="{73A77E28-A643-0D7A-71D0-0711CFA5C3A1}"/>
              </a:ext>
              <a:ext uri="{C183D7F6-B498-43B3-948B-1728B52AA6E4}">
                <adec:decorative xmlns:adec="http://schemas.microsoft.com/office/drawing/2017/decorative" val="1"/>
              </a:ext>
            </a:extLst>
          </p:cNvPr>
          <p:cNvSpPr/>
          <p:nvPr userDrawn="1"/>
        </p:nvSpPr>
        <p:spPr>
          <a:xfrm>
            <a:off x="8861777" y="203200"/>
            <a:ext cx="3059289" cy="6389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D4AA5C8-7BAA-3E06-D462-09F74ABACEAA}"/>
              </a:ext>
            </a:extLst>
          </p:cNvPr>
          <p:cNvCxnSpPr>
            <a:cxnSpLocks/>
          </p:cNvCxnSpPr>
          <p:nvPr userDrawn="1"/>
        </p:nvCxnSpPr>
        <p:spPr>
          <a:xfrm>
            <a:off x="527050" y="4357512"/>
            <a:ext cx="7657394"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Subtitle 2">
            <a:extLst>
              <a:ext uri="{FF2B5EF4-FFF2-40B4-BE49-F238E27FC236}">
                <a16:creationId xmlns:a16="http://schemas.microsoft.com/office/drawing/2014/main" id="{69BD3C4B-C1A1-BF17-75A3-B5C137445B56}"/>
              </a:ext>
            </a:extLst>
          </p:cNvPr>
          <p:cNvSpPr>
            <a:spLocks noGrp="1"/>
          </p:cNvSpPr>
          <p:nvPr>
            <p:ph type="subTitle" idx="1" hasCustomPrompt="1"/>
          </p:nvPr>
        </p:nvSpPr>
        <p:spPr>
          <a:xfrm>
            <a:off x="527050" y="4542634"/>
            <a:ext cx="7657394" cy="1655762"/>
          </a:xfrm>
        </p:spPr>
        <p:txBody>
          <a:bodyPr>
            <a:normAutofit/>
          </a:bodyPr>
          <a:lstStyle>
            <a:lvl1pPr marL="0" indent="0" algn="l">
              <a:buNone/>
              <a:defRPr sz="3200">
                <a:solidFill>
                  <a:schemeClr val="tx1"/>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(optional)</a:t>
            </a:r>
          </a:p>
        </p:txBody>
      </p:sp>
    </p:spTree>
    <p:extLst>
      <p:ext uri="{BB962C8B-B14F-4D97-AF65-F5344CB8AC3E}">
        <p14:creationId xmlns:p14="http://schemas.microsoft.com/office/powerpoint/2010/main" val="2695970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D44E54-D3D1-F279-4E5C-62B432C3C80C}"/>
              </a:ext>
              <a:ext uri="{C183D7F6-B498-43B3-948B-1728B52AA6E4}">
                <adec:decorative xmlns:adec="http://schemas.microsoft.com/office/drawing/2017/decorative" val="1"/>
              </a:ext>
            </a:extLst>
          </p:cNvPr>
          <p:cNvSpPr/>
          <p:nvPr userDrawn="1"/>
        </p:nvSpPr>
        <p:spPr>
          <a:xfrm>
            <a:off x="0" y="0"/>
            <a:ext cx="38385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ED8DDE-2535-8245-E091-6E3F5C55237A}"/>
              </a:ext>
            </a:extLst>
          </p:cNvPr>
          <p:cNvSpPr>
            <a:spLocks noGrp="1"/>
          </p:cNvSpPr>
          <p:nvPr>
            <p:ph type="title" hasCustomPrompt="1"/>
          </p:nvPr>
        </p:nvSpPr>
        <p:spPr>
          <a:xfrm>
            <a:off x="349957" y="2766218"/>
            <a:ext cx="3174294" cy="1325563"/>
          </a:xfrm>
        </p:spPr>
        <p:txBody>
          <a:bodyPr/>
          <a:lstStyle>
            <a:lvl1pPr algn="r">
              <a:defRPr>
                <a:solidFill>
                  <a:schemeClr val="bg1"/>
                </a:solidFill>
                <a:latin typeface="Tw Cen MT Condensed" panose="020B0606020104020203"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B7DE484F-FEE2-7692-E651-1BF079861738}"/>
              </a:ext>
            </a:extLst>
          </p:cNvPr>
          <p:cNvSpPr>
            <a:spLocks noGrp="1"/>
          </p:cNvSpPr>
          <p:nvPr>
            <p:ph idx="1"/>
          </p:nvPr>
        </p:nvSpPr>
        <p:spPr>
          <a:xfrm>
            <a:off x="4188532" y="380118"/>
            <a:ext cx="7653512" cy="60977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6762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4EF278-AC02-3BCF-5207-2C3A04739FA5}"/>
              </a:ext>
              <a:ext uri="{C183D7F6-B498-43B3-948B-1728B52AA6E4}">
                <adec:decorative xmlns:adec="http://schemas.microsoft.com/office/drawing/2017/decorative" val="1"/>
              </a:ext>
            </a:extLst>
          </p:cNvPr>
          <p:cNvSpPr/>
          <p:nvPr userDrawn="1"/>
        </p:nvSpPr>
        <p:spPr>
          <a:xfrm>
            <a:off x="0" y="0"/>
            <a:ext cx="3838575" cy="685800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44D565D-D62A-2081-1504-DFCF01E87733}"/>
              </a:ext>
            </a:extLst>
          </p:cNvPr>
          <p:cNvSpPr>
            <a:spLocks noGrp="1"/>
          </p:cNvSpPr>
          <p:nvPr>
            <p:ph type="title" hasCustomPrompt="1"/>
          </p:nvPr>
        </p:nvSpPr>
        <p:spPr>
          <a:xfrm>
            <a:off x="349957" y="2766218"/>
            <a:ext cx="3174294" cy="1325563"/>
          </a:xfrm>
        </p:spPr>
        <p:txBody>
          <a:bodyPr/>
          <a:lstStyle>
            <a:lvl1pPr algn="r">
              <a:defRPr>
                <a:solidFill>
                  <a:schemeClr val="bg1"/>
                </a:solidFill>
                <a:latin typeface="Tw Cen MT Condensed" panose="020B0606020104020203" pitchFamily="34" charset="0"/>
              </a:defRPr>
            </a:lvl1pPr>
          </a:lstStyle>
          <a:p>
            <a:r>
              <a:rPr lang="en-US" dirty="0"/>
              <a:t>CLICK TO EDIT TITLE</a:t>
            </a:r>
          </a:p>
        </p:txBody>
      </p:sp>
      <p:sp>
        <p:nvSpPr>
          <p:cNvPr id="10" name="Content Placeholder 2">
            <a:extLst>
              <a:ext uri="{FF2B5EF4-FFF2-40B4-BE49-F238E27FC236}">
                <a16:creationId xmlns:a16="http://schemas.microsoft.com/office/drawing/2014/main" id="{88B863CD-4DA1-FF2E-0676-C2C626DA31E9}"/>
              </a:ext>
            </a:extLst>
          </p:cNvPr>
          <p:cNvSpPr>
            <a:spLocks noGrp="1"/>
          </p:cNvSpPr>
          <p:nvPr>
            <p:ph idx="1"/>
          </p:nvPr>
        </p:nvSpPr>
        <p:spPr>
          <a:xfrm>
            <a:off x="4188532" y="380118"/>
            <a:ext cx="7653512" cy="60977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0599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2BE2F6-D66E-D78D-4D8C-8B4BE42EC6E0}"/>
              </a:ext>
              <a:ext uri="{C183D7F6-B498-43B3-948B-1728B52AA6E4}">
                <adec:decorative xmlns:adec="http://schemas.microsoft.com/office/drawing/2017/decorative" val="1"/>
              </a:ext>
            </a:extLst>
          </p:cNvPr>
          <p:cNvSpPr/>
          <p:nvPr userDrawn="1"/>
        </p:nvSpPr>
        <p:spPr>
          <a:xfrm>
            <a:off x="0" y="0"/>
            <a:ext cx="3838575" cy="68580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DE59E9AA-50F1-E683-F28D-8CF4F2F61606}"/>
              </a:ext>
            </a:extLst>
          </p:cNvPr>
          <p:cNvSpPr>
            <a:spLocks noGrp="1"/>
          </p:cNvSpPr>
          <p:nvPr>
            <p:ph type="title" hasCustomPrompt="1"/>
          </p:nvPr>
        </p:nvSpPr>
        <p:spPr>
          <a:xfrm>
            <a:off x="349957" y="2766218"/>
            <a:ext cx="3174294" cy="1325563"/>
          </a:xfrm>
        </p:spPr>
        <p:txBody>
          <a:bodyPr/>
          <a:lstStyle>
            <a:lvl1pPr algn="r">
              <a:defRPr>
                <a:solidFill>
                  <a:schemeClr val="bg1"/>
                </a:solidFill>
                <a:latin typeface="Tw Cen MT Condensed" panose="020B0606020104020203" pitchFamily="34" charset="0"/>
              </a:defRPr>
            </a:lvl1pPr>
          </a:lstStyle>
          <a:p>
            <a:r>
              <a:rPr lang="en-US" dirty="0"/>
              <a:t>CLICK TO EDIT TITLE</a:t>
            </a:r>
          </a:p>
        </p:txBody>
      </p:sp>
      <p:sp>
        <p:nvSpPr>
          <p:cNvPr id="10" name="Content Placeholder 2">
            <a:extLst>
              <a:ext uri="{FF2B5EF4-FFF2-40B4-BE49-F238E27FC236}">
                <a16:creationId xmlns:a16="http://schemas.microsoft.com/office/drawing/2014/main" id="{F9F47050-E7CF-20B6-1F99-97BB2FAE273F}"/>
              </a:ext>
            </a:extLst>
          </p:cNvPr>
          <p:cNvSpPr>
            <a:spLocks noGrp="1"/>
          </p:cNvSpPr>
          <p:nvPr>
            <p:ph idx="1"/>
          </p:nvPr>
        </p:nvSpPr>
        <p:spPr>
          <a:xfrm>
            <a:off x="4188532" y="380118"/>
            <a:ext cx="7653512" cy="609776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8110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443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DB4F-C0B8-4097-7ED0-ED37D7FEDA6D}"/>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Click to edit title</a:t>
            </a:r>
          </a:p>
        </p:txBody>
      </p:sp>
      <p:sp>
        <p:nvSpPr>
          <p:cNvPr id="3" name="Content Placeholder 2">
            <a:extLst>
              <a:ext uri="{FF2B5EF4-FFF2-40B4-BE49-F238E27FC236}">
                <a16:creationId xmlns:a16="http://schemas.microsoft.com/office/drawing/2014/main" id="{A7402338-CED2-2299-73E5-3A181077BED8}"/>
              </a:ext>
            </a:extLst>
          </p:cNvPr>
          <p:cNvSpPr>
            <a:spLocks noGrp="1"/>
          </p:cNvSpPr>
          <p:nvPr>
            <p:ph idx="1"/>
          </p:nvPr>
        </p:nvSpPr>
        <p:spPr>
          <a:xfrm>
            <a:off x="5183188" y="457201"/>
            <a:ext cx="6172200" cy="594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5B379A4-6ED0-A617-C572-FDA594F82C8F}"/>
              </a:ext>
            </a:extLst>
          </p:cNvPr>
          <p:cNvSpPr>
            <a:spLocks noGrp="1"/>
          </p:cNvSpPr>
          <p:nvPr>
            <p:ph type="body" sz="half" idx="2"/>
          </p:nvPr>
        </p:nvSpPr>
        <p:spPr>
          <a:xfrm>
            <a:off x="839788" y="2167466"/>
            <a:ext cx="3932237" cy="423333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85423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DB4F-C0B8-4097-7ED0-ED37D7FEDA6D}"/>
              </a:ext>
            </a:extLst>
          </p:cNvPr>
          <p:cNvSpPr>
            <a:spLocks noGrp="1"/>
          </p:cNvSpPr>
          <p:nvPr>
            <p:ph type="title" hasCustomPrompt="1"/>
          </p:nvPr>
        </p:nvSpPr>
        <p:spPr>
          <a:xfrm>
            <a:off x="839788" y="457200"/>
            <a:ext cx="3932237" cy="1600200"/>
          </a:xfrm>
          <a:solidFill>
            <a:schemeClr val="accent3">
              <a:lumMod val="20000"/>
              <a:lumOff val="80000"/>
            </a:schemeClr>
          </a:solidFill>
        </p:spPr>
        <p:txBody>
          <a:bodyPr anchor="b">
            <a:normAutofit/>
          </a:bodyPr>
          <a:lstStyle>
            <a:lvl1pPr>
              <a:defRPr sz="4400"/>
            </a:lvl1pPr>
          </a:lstStyle>
          <a:p>
            <a:r>
              <a:rPr lang="en-US" dirty="0"/>
              <a:t>Click to edit title</a:t>
            </a:r>
          </a:p>
        </p:txBody>
      </p:sp>
      <p:sp>
        <p:nvSpPr>
          <p:cNvPr id="3" name="Content Placeholder 2">
            <a:extLst>
              <a:ext uri="{FF2B5EF4-FFF2-40B4-BE49-F238E27FC236}">
                <a16:creationId xmlns:a16="http://schemas.microsoft.com/office/drawing/2014/main" id="{A7402338-CED2-2299-73E5-3A181077BED8}"/>
              </a:ext>
            </a:extLst>
          </p:cNvPr>
          <p:cNvSpPr>
            <a:spLocks noGrp="1"/>
          </p:cNvSpPr>
          <p:nvPr>
            <p:ph idx="1"/>
          </p:nvPr>
        </p:nvSpPr>
        <p:spPr>
          <a:xfrm>
            <a:off x="5183188" y="457201"/>
            <a:ext cx="6172200" cy="5943600"/>
          </a:xfrm>
          <a:solidFill>
            <a:schemeClr val="accent1">
              <a:lumMod val="20000"/>
              <a:lumOff val="80000"/>
            </a:schemeClr>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5B379A4-6ED0-A617-C572-FDA594F82C8F}"/>
              </a:ext>
            </a:extLst>
          </p:cNvPr>
          <p:cNvSpPr>
            <a:spLocks noGrp="1"/>
          </p:cNvSpPr>
          <p:nvPr>
            <p:ph type="body" sz="half" idx="2"/>
          </p:nvPr>
        </p:nvSpPr>
        <p:spPr>
          <a:xfrm>
            <a:off x="839788" y="2167466"/>
            <a:ext cx="3932237" cy="4233333"/>
          </a:xfrm>
          <a:solidFill>
            <a:schemeClr val="accent3">
              <a:lumMod val="20000"/>
              <a:lumOff val="80000"/>
            </a:schemeClr>
          </a:solidFill>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56684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DB4F-C0B8-4097-7ED0-ED37D7FEDA6D}"/>
              </a:ext>
            </a:extLst>
          </p:cNvPr>
          <p:cNvSpPr>
            <a:spLocks noGrp="1"/>
          </p:cNvSpPr>
          <p:nvPr>
            <p:ph type="title" hasCustomPrompt="1"/>
          </p:nvPr>
        </p:nvSpPr>
        <p:spPr>
          <a:xfrm>
            <a:off x="839788" y="457200"/>
            <a:ext cx="3932237" cy="1600200"/>
          </a:xfrm>
          <a:solidFill>
            <a:schemeClr val="tx1"/>
          </a:solidFill>
        </p:spPr>
        <p:txBody>
          <a:bodyPr anchor="b">
            <a:normAutofit/>
          </a:bodyPr>
          <a:lstStyle>
            <a:lvl1pPr>
              <a:defRPr sz="4400">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A7402338-CED2-2299-73E5-3A181077BED8}"/>
              </a:ext>
            </a:extLst>
          </p:cNvPr>
          <p:cNvSpPr>
            <a:spLocks noGrp="1"/>
          </p:cNvSpPr>
          <p:nvPr>
            <p:ph idx="1"/>
          </p:nvPr>
        </p:nvSpPr>
        <p:spPr>
          <a:xfrm>
            <a:off x="5183188" y="457201"/>
            <a:ext cx="6172200" cy="594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5B379A4-6ED0-A617-C572-FDA594F82C8F}"/>
              </a:ext>
            </a:extLst>
          </p:cNvPr>
          <p:cNvSpPr>
            <a:spLocks noGrp="1"/>
          </p:cNvSpPr>
          <p:nvPr>
            <p:ph type="body" sz="half" idx="2"/>
          </p:nvPr>
        </p:nvSpPr>
        <p:spPr>
          <a:xfrm>
            <a:off x="839788" y="2167466"/>
            <a:ext cx="3932237" cy="4233333"/>
          </a:xfrm>
          <a:solidFill>
            <a:schemeClr val="tx1"/>
          </a:solidFill>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91841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DB4F-C0B8-4097-7ED0-ED37D7FEDA6D}"/>
              </a:ext>
            </a:extLst>
          </p:cNvPr>
          <p:cNvSpPr>
            <a:spLocks noGrp="1"/>
          </p:cNvSpPr>
          <p:nvPr>
            <p:ph type="title" hasCustomPrompt="1"/>
          </p:nvPr>
        </p:nvSpPr>
        <p:spPr>
          <a:xfrm>
            <a:off x="839788" y="457200"/>
            <a:ext cx="3932237" cy="1600200"/>
          </a:xfrm>
          <a:solidFill>
            <a:schemeClr val="bg1">
              <a:lumMod val="95000"/>
            </a:schemeClr>
          </a:solidFill>
        </p:spPr>
        <p:txBody>
          <a:bodyPr anchor="b">
            <a:normAutofit/>
          </a:bodyPr>
          <a:lstStyle>
            <a:lvl1pPr>
              <a:defRPr sz="4400"/>
            </a:lvl1pPr>
          </a:lstStyle>
          <a:p>
            <a:r>
              <a:rPr lang="en-US" dirty="0"/>
              <a:t>Click to edit title</a:t>
            </a:r>
          </a:p>
        </p:txBody>
      </p:sp>
      <p:sp>
        <p:nvSpPr>
          <p:cNvPr id="3" name="Content Placeholder 2">
            <a:extLst>
              <a:ext uri="{FF2B5EF4-FFF2-40B4-BE49-F238E27FC236}">
                <a16:creationId xmlns:a16="http://schemas.microsoft.com/office/drawing/2014/main" id="{A7402338-CED2-2299-73E5-3A181077BED8}"/>
              </a:ext>
            </a:extLst>
          </p:cNvPr>
          <p:cNvSpPr>
            <a:spLocks noGrp="1"/>
          </p:cNvSpPr>
          <p:nvPr>
            <p:ph idx="1"/>
          </p:nvPr>
        </p:nvSpPr>
        <p:spPr>
          <a:xfrm>
            <a:off x="5183188" y="457201"/>
            <a:ext cx="6172200" cy="594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5B379A4-6ED0-A617-C572-FDA594F82C8F}"/>
              </a:ext>
            </a:extLst>
          </p:cNvPr>
          <p:cNvSpPr>
            <a:spLocks noGrp="1"/>
          </p:cNvSpPr>
          <p:nvPr>
            <p:ph type="body" sz="half" idx="2"/>
          </p:nvPr>
        </p:nvSpPr>
        <p:spPr>
          <a:xfrm>
            <a:off x="839788" y="2167466"/>
            <a:ext cx="3932237" cy="4233333"/>
          </a:xfrm>
          <a:solidFill>
            <a:schemeClr val="bg1">
              <a:lumMod val="95000"/>
            </a:schemeClr>
          </a:solidFill>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396949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DB4F-C0B8-4097-7ED0-ED37D7FEDA6D}"/>
              </a:ext>
            </a:extLst>
          </p:cNvPr>
          <p:cNvSpPr>
            <a:spLocks noGrp="1"/>
          </p:cNvSpPr>
          <p:nvPr>
            <p:ph type="title" hasCustomPrompt="1"/>
          </p:nvPr>
        </p:nvSpPr>
        <p:spPr>
          <a:xfrm>
            <a:off x="839788" y="457200"/>
            <a:ext cx="3932237" cy="1600200"/>
          </a:xfrm>
          <a:solidFill>
            <a:schemeClr val="accent3">
              <a:lumMod val="20000"/>
              <a:lumOff val="80000"/>
            </a:schemeClr>
          </a:solidFill>
        </p:spPr>
        <p:txBody>
          <a:bodyPr anchor="b">
            <a:normAutofit/>
          </a:bodyPr>
          <a:lstStyle>
            <a:lvl1pPr>
              <a:defRPr sz="4400"/>
            </a:lvl1pPr>
          </a:lstStyle>
          <a:p>
            <a:r>
              <a:rPr lang="en-US" dirty="0"/>
              <a:t>Click to edit title</a:t>
            </a:r>
          </a:p>
        </p:txBody>
      </p:sp>
      <p:sp>
        <p:nvSpPr>
          <p:cNvPr id="3" name="Content Placeholder 2">
            <a:extLst>
              <a:ext uri="{FF2B5EF4-FFF2-40B4-BE49-F238E27FC236}">
                <a16:creationId xmlns:a16="http://schemas.microsoft.com/office/drawing/2014/main" id="{A7402338-CED2-2299-73E5-3A181077BED8}"/>
              </a:ext>
            </a:extLst>
          </p:cNvPr>
          <p:cNvSpPr>
            <a:spLocks noGrp="1"/>
          </p:cNvSpPr>
          <p:nvPr>
            <p:ph idx="1"/>
          </p:nvPr>
        </p:nvSpPr>
        <p:spPr>
          <a:xfrm>
            <a:off x="5183188" y="457201"/>
            <a:ext cx="6172200" cy="594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5B379A4-6ED0-A617-C572-FDA594F82C8F}"/>
              </a:ext>
            </a:extLst>
          </p:cNvPr>
          <p:cNvSpPr>
            <a:spLocks noGrp="1"/>
          </p:cNvSpPr>
          <p:nvPr>
            <p:ph type="body" sz="half" idx="2"/>
          </p:nvPr>
        </p:nvSpPr>
        <p:spPr>
          <a:xfrm>
            <a:off x="839788" y="2167466"/>
            <a:ext cx="3932237" cy="4233333"/>
          </a:xfrm>
          <a:solidFill>
            <a:schemeClr val="accent1">
              <a:lumMod val="20000"/>
              <a:lumOff val="80000"/>
            </a:schemeClr>
          </a:solidFill>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033410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DB4F-C0B8-4097-7ED0-ED37D7FEDA6D}"/>
              </a:ext>
            </a:extLst>
          </p:cNvPr>
          <p:cNvSpPr>
            <a:spLocks noGrp="1"/>
          </p:cNvSpPr>
          <p:nvPr>
            <p:ph type="title" hasCustomPrompt="1"/>
          </p:nvPr>
        </p:nvSpPr>
        <p:spPr>
          <a:xfrm>
            <a:off x="839788" y="457200"/>
            <a:ext cx="3932237" cy="1600200"/>
          </a:xfrm>
          <a:solidFill>
            <a:schemeClr val="accent3"/>
          </a:solidFill>
        </p:spPr>
        <p:txBody>
          <a:bodyPr anchor="b">
            <a:noAutofit/>
          </a:bodyPr>
          <a:lstStyle>
            <a:lvl1pPr>
              <a:defRPr sz="4400"/>
            </a:lvl1pPr>
          </a:lstStyle>
          <a:p>
            <a:r>
              <a:rPr lang="en-US" dirty="0"/>
              <a:t>Click to edit title</a:t>
            </a:r>
          </a:p>
        </p:txBody>
      </p:sp>
      <p:sp>
        <p:nvSpPr>
          <p:cNvPr id="3" name="Content Placeholder 2">
            <a:extLst>
              <a:ext uri="{FF2B5EF4-FFF2-40B4-BE49-F238E27FC236}">
                <a16:creationId xmlns:a16="http://schemas.microsoft.com/office/drawing/2014/main" id="{A7402338-CED2-2299-73E5-3A181077BED8}"/>
              </a:ext>
            </a:extLst>
          </p:cNvPr>
          <p:cNvSpPr>
            <a:spLocks noGrp="1"/>
          </p:cNvSpPr>
          <p:nvPr>
            <p:ph idx="1"/>
          </p:nvPr>
        </p:nvSpPr>
        <p:spPr>
          <a:xfrm>
            <a:off x="5183188" y="457201"/>
            <a:ext cx="6172200" cy="594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5B379A4-6ED0-A617-C572-FDA594F82C8F}"/>
              </a:ext>
            </a:extLst>
          </p:cNvPr>
          <p:cNvSpPr>
            <a:spLocks noGrp="1"/>
          </p:cNvSpPr>
          <p:nvPr>
            <p:ph type="body" sz="half" idx="2"/>
          </p:nvPr>
        </p:nvSpPr>
        <p:spPr>
          <a:xfrm>
            <a:off x="839788" y="2167466"/>
            <a:ext cx="3932237" cy="4233333"/>
          </a:xfrm>
          <a:solidFill>
            <a:schemeClr val="accent3"/>
          </a:solidFill>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0448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97763-4899-63B9-E199-E42C1884CD2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5135" y="6547261"/>
            <a:ext cx="1101169" cy="197955"/>
          </a:xfrm>
          <a:prstGeom prst="rect">
            <a:avLst/>
          </a:prstGeom>
          <a:effectLst/>
        </p:spPr>
      </p:pic>
      <p:grpSp>
        <p:nvGrpSpPr>
          <p:cNvPr id="42" name="Group 41">
            <a:extLst>
              <a:ext uri="{FF2B5EF4-FFF2-40B4-BE49-F238E27FC236}">
                <a16:creationId xmlns:a16="http://schemas.microsoft.com/office/drawing/2014/main" id="{4B9DCC6A-84B9-4508-4A54-33F426DE815C}"/>
              </a:ext>
            </a:extLst>
          </p:cNvPr>
          <p:cNvGrpSpPr/>
          <p:nvPr userDrawn="1"/>
        </p:nvGrpSpPr>
        <p:grpSpPr>
          <a:xfrm>
            <a:off x="285696" y="203201"/>
            <a:ext cx="11620608" cy="6417045"/>
            <a:chOff x="285696" y="203201"/>
            <a:chExt cx="11620608" cy="6417045"/>
          </a:xfrm>
        </p:grpSpPr>
        <p:sp>
          <p:nvSpPr>
            <p:cNvPr id="31" name="Rectangle 30">
              <a:extLst>
                <a:ext uri="{FF2B5EF4-FFF2-40B4-BE49-F238E27FC236}">
                  <a16:creationId xmlns:a16="http://schemas.microsoft.com/office/drawing/2014/main" id="{12F5E262-F210-45D0-4049-AF8F2B6934EE}"/>
                </a:ext>
              </a:extLst>
            </p:cNvPr>
            <p:cNvSpPr/>
            <p:nvPr userDrawn="1"/>
          </p:nvSpPr>
          <p:spPr>
            <a:xfrm>
              <a:off x="3462216" y="203201"/>
              <a:ext cx="8444088" cy="6127262"/>
            </a:xfrm>
            <a:prstGeom prst="rect">
              <a:avLst/>
            </a:prstGeom>
            <a:solidFill>
              <a:schemeClr val="accent1">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TextBox 35">
              <a:extLst>
                <a:ext uri="{FF2B5EF4-FFF2-40B4-BE49-F238E27FC236}">
                  <a16:creationId xmlns:a16="http://schemas.microsoft.com/office/drawing/2014/main" id="{8DD10BD5-28AB-0D69-6B53-471E206CCE97}"/>
                </a:ext>
              </a:extLst>
            </p:cNvPr>
            <p:cNvSpPr txBox="1"/>
            <p:nvPr userDrawn="1"/>
          </p:nvSpPr>
          <p:spPr>
            <a:xfrm>
              <a:off x="3718332" y="2802791"/>
              <a:ext cx="6061319" cy="3817455"/>
            </a:xfrm>
            <a:prstGeom prst="rect">
              <a:avLst/>
            </a:prstGeom>
            <a:noFill/>
            <a:ln w="63500">
              <a:noFill/>
            </a:ln>
          </p:spPr>
          <p:txBody>
            <a:bodyPr wrap="square" rtlCol="0">
              <a:spAutoFit/>
            </a:bodyPr>
            <a:lstStyle/>
            <a:p>
              <a:r>
                <a:rPr lang="en-US" sz="2801" b="1" dirty="0">
                  <a:solidFill>
                    <a:schemeClr val="tx1"/>
                  </a:solidFill>
                  <a:effectLst/>
                  <a:latin typeface="Helvetica" panose="020B0500000000000000" pitchFamily="34" charset="0"/>
                </a:rPr>
                <a:t>Scan the QR code or visit </a:t>
              </a:r>
              <a:r>
                <a:rPr lang="en-US" sz="2801" b="1" dirty="0">
                  <a:solidFill>
                    <a:srgbClr val="44D62C"/>
                  </a:solidFill>
                  <a:effectLst/>
                  <a:latin typeface="Helvetica" panose="020B0500000000000000" pitchFamily="34" charset="0"/>
                </a:rPr>
                <a:t>augusta.edu/</a:t>
              </a:r>
              <a:r>
                <a:rPr lang="en-US" sz="2801" b="1" dirty="0" err="1">
                  <a:solidFill>
                    <a:srgbClr val="44D62C"/>
                  </a:solidFill>
                  <a:effectLst/>
                  <a:latin typeface="Helvetica" panose="020B0500000000000000" pitchFamily="34" charset="0"/>
                </a:rPr>
                <a:t>cwe</a:t>
              </a:r>
              <a:r>
                <a:rPr lang="en-US" sz="2801" b="1" dirty="0">
                  <a:solidFill>
                    <a:srgbClr val="44D62C"/>
                  </a:solidFill>
                  <a:effectLst/>
                  <a:latin typeface="Helvetica" panose="020B0500000000000000" pitchFamily="34" charset="0"/>
                </a:rPr>
                <a:t> </a:t>
              </a:r>
              <a:r>
                <a:rPr lang="en-US" sz="2801" b="1" dirty="0">
                  <a:solidFill>
                    <a:schemeClr val="tx1"/>
                  </a:solidFill>
                  <a:effectLst/>
                  <a:latin typeface="Helvetica" panose="020B0500000000000000" pitchFamily="34" charset="0"/>
                </a:rPr>
                <a:t>to make an appointment.</a:t>
              </a:r>
            </a:p>
            <a:p>
              <a:endParaRPr lang="en-US" sz="1800" b="1" dirty="0">
                <a:solidFill>
                  <a:srgbClr val="FFFFFF"/>
                </a:solidFill>
                <a:effectLst/>
                <a:latin typeface="Helvetica" panose="020B0500000000000000" pitchFamily="34" charset="0"/>
              </a:endParaRPr>
            </a:p>
            <a:p>
              <a:r>
                <a:rPr lang="en-US" sz="2801" dirty="0">
                  <a:solidFill>
                    <a:schemeClr val="tx1"/>
                  </a:solidFill>
                  <a:effectLst/>
                  <a:latin typeface="Helvetica" panose="020B0500000000000000" pitchFamily="34" charset="0"/>
                </a:rPr>
                <a:t>The AU CWE is located in Allgood Hall E158. Contact us by email at </a:t>
              </a:r>
              <a:r>
                <a:rPr lang="en-US" sz="2801" dirty="0">
                  <a:solidFill>
                    <a:srgbClr val="44D62C"/>
                  </a:solidFill>
                  <a:effectLst/>
                  <a:latin typeface="Helvetica" panose="020B0500000000000000" pitchFamily="34" charset="0"/>
                  <a:hlinkClick r:id="rId3">
                    <a:extLst>
                      <a:ext uri="{A12FA001-AC4F-418D-AE19-62706E023703}">
                        <ahyp:hlinkClr xmlns:ahyp="http://schemas.microsoft.com/office/drawing/2018/hyperlinkcolor" val="tx"/>
                      </a:ext>
                    </a:extLst>
                  </a:hlinkClick>
                </a:rPr>
                <a:t>cwe@augusta.edu</a:t>
              </a:r>
              <a:r>
                <a:rPr lang="en-US" sz="2801" dirty="0">
                  <a:solidFill>
                    <a:srgbClr val="FFFFFF"/>
                  </a:solidFill>
                  <a:effectLst/>
                  <a:latin typeface="Helvetica" panose="020B0500000000000000" pitchFamily="34" charset="0"/>
                </a:rPr>
                <a:t> </a:t>
              </a:r>
              <a:r>
                <a:rPr lang="en-US" sz="2801" dirty="0">
                  <a:solidFill>
                    <a:schemeClr val="tx1"/>
                  </a:solidFill>
                  <a:effectLst/>
                  <a:latin typeface="Helvetica" panose="020B0500000000000000" pitchFamily="34" charset="0"/>
                </a:rPr>
                <a:t>or by telephone at 706-737-1402.</a:t>
              </a:r>
            </a:p>
            <a:p>
              <a:endParaRPr lang="en-US" sz="2801" b="1" dirty="0">
                <a:solidFill>
                  <a:srgbClr val="FFFFFF"/>
                </a:solidFill>
                <a:effectLst/>
                <a:latin typeface="Helvetica" panose="020B0500000000000000" pitchFamily="34" charset="0"/>
              </a:endParaRPr>
            </a:p>
          </p:txBody>
        </p:sp>
        <p:pic>
          <p:nvPicPr>
            <p:cNvPr id="37" name="Picture 36" descr="A picture of a QR code that leads to the website http://www.augusta.edu/cwe. ">
              <a:extLst>
                <a:ext uri="{FF2B5EF4-FFF2-40B4-BE49-F238E27FC236}">
                  <a16:creationId xmlns:a16="http://schemas.microsoft.com/office/drawing/2014/main" id="{D244BCA0-324F-C147-D686-91525CF1E8F6}"/>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9779651" y="2802790"/>
              <a:ext cx="1786321" cy="1797271"/>
            </a:xfrm>
            <a:prstGeom prst="rect">
              <a:avLst/>
            </a:prstGeom>
            <a:ln w="63500">
              <a:solidFill>
                <a:srgbClr val="44D62C"/>
              </a:solidFill>
            </a:ln>
          </p:spPr>
        </p:pic>
        <p:sp>
          <p:nvSpPr>
            <p:cNvPr id="38" name="TextBox 37">
              <a:extLst>
                <a:ext uri="{FF2B5EF4-FFF2-40B4-BE49-F238E27FC236}">
                  <a16:creationId xmlns:a16="http://schemas.microsoft.com/office/drawing/2014/main" id="{46C470E3-5F60-7A7F-92DF-9FABDE8AFD1D}"/>
                </a:ext>
              </a:extLst>
            </p:cNvPr>
            <p:cNvSpPr txBox="1"/>
            <p:nvPr userDrawn="1"/>
          </p:nvSpPr>
          <p:spPr>
            <a:xfrm>
              <a:off x="3718332" y="419999"/>
              <a:ext cx="7847640" cy="1938992"/>
            </a:xfrm>
            <a:prstGeom prst="rect">
              <a:avLst/>
            </a:prstGeom>
            <a:noFill/>
            <a:ln w="63500">
              <a:noFill/>
            </a:ln>
          </p:spPr>
          <p:txBody>
            <a:bodyPr wrap="square" rtlCol="0">
              <a:spAutoFit/>
            </a:bodyPr>
            <a:lstStyle/>
            <a:p>
              <a:r>
                <a:rPr lang="en-US" sz="6000" b="0" dirty="0">
                  <a:solidFill>
                    <a:schemeClr val="tx1"/>
                  </a:solidFill>
                  <a:effectLst/>
                  <a:latin typeface="Tw Cen MT Condensed" panose="020B0606020104020203" pitchFamily="34" charset="0"/>
                </a:rPr>
                <a:t>ARE YOU READY TO MAKE AN APPOINTMENT WITH THE CWE?</a:t>
              </a:r>
            </a:p>
          </p:txBody>
        </p:sp>
        <p:sp>
          <p:nvSpPr>
            <p:cNvPr id="33" name="Rectangle 32">
              <a:extLst>
                <a:ext uri="{FF2B5EF4-FFF2-40B4-BE49-F238E27FC236}">
                  <a16:creationId xmlns:a16="http://schemas.microsoft.com/office/drawing/2014/main" id="{3B4CEF6D-ACCD-39C1-6BD4-70EEC4EDE151}"/>
                </a:ext>
                <a:ext uri="{C183D7F6-B498-43B3-948B-1728B52AA6E4}">
                  <adec:decorative xmlns:adec="http://schemas.microsoft.com/office/drawing/2017/decorative" val="1"/>
                </a:ext>
              </a:extLst>
            </p:cNvPr>
            <p:cNvSpPr/>
            <p:nvPr userDrawn="1"/>
          </p:nvSpPr>
          <p:spPr>
            <a:xfrm>
              <a:off x="285696" y="203201"/>
              <a:ext cx="3059289" cy="61272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Blue text on a black background&#10;&#10;Description automatically generated">
              <a:extLst>
                <a:ext uri="{FF2B5EF4-FFF2-40B4-BE49-F238E27FC236}">
                  <a16:creationId xmlns:a16="http://schemas.microsoft.com/office/drawing/2014/main" id="{B8D48398-A780-6CEE-4705-00591858E40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3586" y="5491600"/>
              <a:ext cx="2596484" cy="653883"/>
            </a:xfrm>
            <a:prstGeom prst="rect">
              <a:avLst/>
            </a:prstGeom>
          </p:spPr>
        </p:pic>
      </p:grpSp>
      <p:cxnSp>
        <p:nvCxnSpPr>
          <p:cNvPr id="34" name="Straight Connector 33">
            <a:extLst>
              <a:ext uri="{FF2B5EF4-FFF2-40B4-BE49-F238E27FC236}">
                <a16:creationId xmlns:a16="http://schemas.microsoft.com/office/drawing/2014/main" id="{DD78291E-465E-DC88-BF9D-89003AD242E0}"/>
              </a:ext>
            </a:extLst>
          </p:cNvPr>
          <p:cNvCxnSpPr>
            <a:cxnSpLocks/>
          </p:cNvCxnSpPr>
          <p:nvPr userDrawn="1"/>
        </p:nvCxnSpPr>
        <p:spPr>
          <a:xfrm>
            <a:off x="3813455" y="2358991"/>
            <a:ext cx="765739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08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DB4F-C0B8-4097-7ED0-ED37D7FEDA6D}"/>
              </a:ext>
            </a:extLst>
          </p:cNvPr>
          <p:cNvSpPr>
            <a:spLocks noGrp="1"/>
          </p:cNvSpPr>
          <p:nvPr>
            <p:ph type="title" hasCustomPrompt="1"/>
          </p:nvPr>
        </p:nvSpPr>
        <p:spPr>
          <a:xfrm>
            <a:off x="839788" y="457200"/>
            <a:ext cx="3932237" cy="1600200"/>
          </a:xfrm>
          <a:solidFill>
            <a:schemeClr val="bg1">
              <a:lumMod val="95000"/>
            </a:schemeClr>
          </a:solidFill>
        </p:spPr>
        <p:txBody>
          <a:bodyPr anchor="b">
            <a:normAutofit/>
          </a:bodyPr>
          <a:lstStyle>
            <a:lvl1pPr>
              <a:defRPr sz="4400"/>
            </a:lvl1pPr>
          </a:lstStyle>
          <a:p>
            <a:r>
              <a:rPr lang="en-US" dirty="0"/>
              <a:t>Click to edit title</a:t>
            </a:r>
          </a:p>
        </p:txBody>
      </p:sp>
      <p:sp>
        <p:nvSpPr>
          <p:cNvPr id="3" name="Content Placeholder 2">
            <a:extLst>
              <a:ext uri="{FF2B5EF4-FFF2-40B4-BE49-F238E27FC236}">
                <a16:creationId xmlns:a16="http://schemas.microsoft.com/office/drawing/2014/main" id="{A7402338-CED2-2299-73E5-3A181077BED8}"/>
              </a:ext>
            </a:extLst>
          </p:cNvPr>
          <p:cNvSpPr>
            <a:spLocks noGrp="1"/>
          </p:cNvSpPr>
          <p:nvPr>
            <p:ph idx="1"/>
          </p:nvPr>
        </p:nvSpPr>
        <p:spPr>
          <a:xfrm>
            <a:off x="5183188" y="457201"/>
            <a:ext cx="6172200" cy="594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5B379A4-6ED0-A617-C572-FDA594F82C8F}"/>
              </a:ext>
            </a:extLst>
          </p:cNvPr>
          <p:cNvSpPr>
            <a:spLocks noGrp="1"/>
          </p:cNvSpPr>
          <p:nvPr>
            <p:ph type="body" sz="half" idx="2"/>
          </p:nvPr>
        </p:nvSpPr>
        <p:spPr>
          <a:xfrm>
            <a:off x="839788" y="2167466"/>
            <a:ext cx="3932237" cy="4233333"/>
          </a:xfrm>
          <a:solidFill>
            <a:schemeClr val="bg1">
              <a:lumMod val="95000"/>
            </a:schemeClr>
          </a:solidFill>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492767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DB4F-C0B8-4097-7ED0-ED37D7FEDA6D}"/>
              </a:ext>
            </a:extLst>
          </p:cNvPr>
          <p:cNvSpPr>
            <a:spLocks noGrp="1"/>
          </p:cNvSpPr>
          <p:nvPr>
            <p:ph type="title" hasCustomPrompt="1"/>
          </p:nvPr>
        </p:nvSpPr>
        <p:spPr>
          <a:xfrm>
            <a:off x="839788" y="457200"/>
            <a:ext cx="3932237" cy="1600200"/>
          </a:xfrm>
          <a:solidFill>
            <a:schemeClr val="accent1"/>
          </a:solidFill>
        </p:spPr>
        <p:txBody>
          <a:bodyPr anchor="b">
            <a:normAutofit/>
          </a:bodyPr>
          <a:lstStyle>
            <a:lvl1pPr>
              <a:defRPr sz="4400">
                <a:solidFill>
                  <a:schemeClr val="bg1"/>
                </a:solidFill>
              </a:defRPr>
            </a:lvl1pPr>
          </a:lstStyle>
          <a:p>
            <a:r>
              <a:rPr lang="en-US" dirty="0"/>
              <a:t>Click to edit title</a:t>
            </a:r>
          </a:p>
        </p:txBody>
      </p:sp>
      <p:sp>
        <p:nvSpPr>
          <p:cNvPr id="3" name="Content Placeholder 2">
            <a:extLst>
              <a:ext uri="{FF2B5EF4-FFF2-40B4-BE49-F238E27FC236}">
                <a16:creationId xmlns:a16="http://schemas.microsoft.com/office/drawing/2014/main" id="{A7402338-CED2-2299-73E5-3A181077BED8}"/>
              </a:ext>
            </a:extLst>
          </p:cNvPr>
          <p:cNvSpPr>
            <a:spLocks noGrp="1"/>
          </p:cNvSpPr>
          <p:nvPr>
            <p:ph idx="1"/>
          </p:nvPr>
        </p:nvSpPr>
        <p:spPr>
          <a:xfrm>
            <a:off x="5183188" y="457201"/>
            <a:ext cx="6172200" cy="594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5B379A4-6ED0-A617-C572-FDA594F82C8F}"/>
              </a:ext>
            </a:extLst>
          </p:cNvPr>
          <p:cNvSpPr>
            <a:spLocks noGrp="1"/>
          </p:cNvSpPr>
          <p:nvPr>
            <p:ph type="body" sz="half" idx="2"/>
          </p:nvPr>
        </p:nvSpPr>
        <p:spPr>
          <a:xfrm>
            <a:off x="839788" y="2167466"/>
            <a:ext cx="3932237" cy="4233333"/>
          </a:xfrm>
          <a:solidFill>
            <a:schemeClr val="accent1"/>
          </a:solidFill>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6220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withCaption">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A42B1B-EA78-F427-9C67-1D6DEF79B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4639A72E-E3A8-CFFC-BF8B-314060F72D14}"/>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Click to edit title</a:t>
            </a:r>
          </a:p>
        </p:txBody>
      </p:sp>
      <p:sp>
        <p:nvSpPr>
          <p:cNvPr id="9" name="Text Placeholder 3">
            <a:extLst>
              <a:ext uri="{FF2B5EF4-FFF2-40B4-BE49-F238E27FC236}">
                <a16:creationId xmlns:a16="http://schemas.microsoft.com/office/drawing/2014/main" id="{70FFA497-775E-35FE-6638-2D81DE00F7DE}"/>
              </a:ext>
            </a:extLst>
          </p:cNvPr>
          <p:cNvSpPr>
            <a:spLocks noGrp="1"/>
          </p:cNvSpPr>
          <p:nvPr>
            <p:ph type="body" sz="half" idx="2"/>
          </p:nvPr>
        </p:nvSpPr>
        <p:spPr>
          <a:xfrm>
            <a:off x="839788" y="2167466"/>
            <a:ext cx="3932237" cy="423333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998137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withCaption1">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A42B1B-EA78-F427-9C67-1D6DEF79B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4639A72E-E3A8-CFFC-BF8B-314060F72D14}"/>
              </a:ext>
            </a:extLst>
          </p:cNvPr>
          <p:cNvSpPr>
            <a:spLocks noGrp="1"/>
          </p:cNvSpPr>
          <p:nvPr>
            <p:ph type="title" hasCustomPrompt="1"/>
          </p:nvPr>
        </p:nvSpPr>
        <p:spPr>
          <a:xfrm>
            <a:off x="839788" y="457200"/>
            <a:ext cx="3932237" cy="1600200"/>
          </a:xfrm>
          <a:solidFill>
            <a:schemeClr val="accent3">
              <a:lumMod val="20000"/>
              <a:lumOff val="80000"/>
            </a:schemeClr>
          </a:solidFill>
        </p:spPr>
        <p:txBody>
          <a:bodyPr anchor="b">
            <a:normAutofit/>
          </a:bodyPr>
          <a:lstStyle>
            <a:lvl1pPr>
              <a:defRPr sz="4400"/>
            </a:lvl1pPr>
          </a:lstStyle>
          <a:p>
            <a:r>
              <a:rPr lang="en-US" dirty="0"/>
              <a:t>Click to edit title</a:t>
            </a:r>
          </a:p>
        </p:txBody>
      </p:sp>
      <p:sp>
        <p:nvSpPr>
          <p:cNvPr id="9" name="Text Placeholder 3">
            <a:extLst>
              <a:ext uri="{FF2B5EF4-FFF2-40B4-BE49-F238E27FC236}">
                <a16:creationId xmlns:a16="http://schemas.microsoft.com/office/drawing/2014/main" id="{70FFA497-775E-35FE-6638-2D81DE00F7DE}"/>
              </a:ext>
            </a:extLst>
          </p:cNvPr>
          <p:cNvSpPr>
            <a:spLocks noGrp="1"/>
          </p:cNvSpPr>
          <p:nvPr>
            <p:ph type="body" sz="half" idx="2"/>
          </p:nvPr>
        </p:nvSpPr>
        <p:spPr>
          <a:xfrm>
            <a:off x="839788" y="2167466"/>
            <a:ext cx="3932237" cy="4233333"/>
          </a:xfrm>
          <a:solidFill>
            <a:schemeClr val="accent3">
              <a:lumMod val="20000"/>
              <a:lumOff val="80000"/>
            </a:schemeClr>
          </a:solidFill>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9772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withCaption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A42B1B-EA78-F427-9C67-1D6DEF79B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4639A72E-E3A8-CFFC-BF8B-314060F72D14}"/>
              </a:ext>
            </a:extLst>
          </p:cNvPr>
          <p:cNvSpPr>
            <a:spLocks noGrp="1"/>
          </p:cNvSpPr>
          <p:nvPr>
            <p:ph type="title" hasCustomPrompt="1"/>
          </p:nvPr>
        </p:nvSpPr>
        <p:spPr>
          <a:xfrm>
            <a:off x="839788" y="457200"/>
            <a:ext cx="3932237" cy="1600200"/>
          </a:xfrm>
          <a:solidFill>
            <a:schemeClr val="accent1">
              <a:lumMod val="20000"/>
              <a:lumOff val="80000"/>
            </a:schemeClr>
          </a:solidFill>
        </p:spPr>
        <p:txBody>
          <a:bodyPr anchor="b">
            <a:normAutofit/>
          </a:bodyPr>
          <a:lstStyle>
            <a:lvl1pPr>
              <a:defRPr sz="4400"/>
            </a:lvl1pPr>
          </a:lstStyle>
          <a:p>
            <a:r>
              <a:rPr lang="en-US" dirty="0"/>
              <a:t>Click to edit title</a:t>
            </a:r>
          </a:p>
        </p:txBody>
      </p:sp>
      <p:sp>
        <p:nvSpPr>
          <p:cNvPr id="9" name="Text Placeholder 3">
            <a:extLst>
              <a:ext uri="{FF2B5EF4-FFF2-40B4-BE49-F238E27FC236}">
                <a16:creationId xmlns:a16="http://schemas.microsoft.com/office/drawing/2014/main" id="{70FFA497-775E-35FE-6638-2D81DE00F7DE}"/>
              </a:ext>
            </a:extLst>
          </p:cNvPr>
          <p:cNvSpPr>
            <a:spLocks noGrp="1"/>
          </p:cNvSpPr>
          <p:nvPr>
            <p:ph type="body" sz="half" idx="2"/>
          </p:nvPr>
        </p:nvSpPr>
        <p:spPr>
          <a:xfrm>
            <a:off x="839788" y="2167466"/>
            <a:ext cx="3932237" cy="4233333"/>
          </a:xfrm>
          <a:solidFill>
            <a:schemeClr val="accent1">
              <a:lumMod val="20000"/>
              <a:lumOff val="80000"/>
            </a:schemeClr>
          </a:solidFill>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9018457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withCaption3">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A42B1B-EA78-F427-9C67-1D6DEF79B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4639A72E-E3A8-CFFC-BF8B-314060F72D14}"/>
              </a:ext>
            </a:extLst>
          </p:cNvPr>
          <p:cNvSpPr>
            <a:spLocks noGrp="1"/>
          </p:cNvSpPr>
          <p:nvPr>
            <p:ph type="title" hasCustomPrompt="1"/>
          </p:nvPr>
        </p:nvSpPr>
        <p:spPr>
          <a:xfrm>
            <a:off x="839788" y="457200"/>
            <a:ext cx="3932237" cy="1600200"/>
          </a:xfrm>
          <a:solidFill>
            <a:schemeClr val="accent3">
              <a:lumMod val="20000"/>
              <a:lumOff val="80000"/>
            </a:schemeClr>
          </a:solidFill>
        </p:spPr>
        <p:txBody>
          <a:bodyPr anchor="b">
            <a:normAutofit/>
          </a:bodyPr>
          <a:lstStyle>
            <a:lvl1pPr>
              <a:defRPr sz="4400"/>
            </a:lvl1pPr>
          </a:lstStyle>
          <a:p>
            <a:r>
              <a:rPr lang="en-US" dirty="0"/>
              <a:t>Click to edit title</a:t>
            </a:r>
          </a:p>
        </p:txBody>
      </p:sp>
      <p:sp>
        <p:nvSpPr>
          <p:cNvPr id="9" name="Text Placeholder 3">
            <a:extLst>
              <a:ext uri="{FF2B5EF4-FFF2-40B4-BE49-F238E27FC236}">
                <a16:creationId xmlns:a16="http://schemas.microsoft.com/office/drawing/2014/main" id="{70FFA497-775E-35FE-6638-2D81DE00F7DE}"/>
              </a:ext>
            </a:extLst>
          </p:cNvPr>
          <p:cNvSpPr>
            <a:spLocks noGrp="1"/>
          </p:cNvSpPr>
          <p:nvPr>
            <p:ph type="body" sz="half" idx="2"/>
          </p:nvPr>
        </p:nvSpPr>
        <p:spPr>
          <a:xfrm>
            <a:off x="839788" y="2167466"/>
            <a:ext cx="3932237" cy="4233333"/>
          </a:xfrm>
          <a:solidFill>
            <a:schemeClr val="accent1">
              <a:lumMod val="20000"/>
              <a:lumOff val="80000"/>
            </a:schemeClr>
          </a:solidFill>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053670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withCaption4">
    <p:bg>
      <p:bgPr>
        <a:solidFill>
          <a:schemeClr val="bg1">
            <a:lumMod val="95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A42B1B-EA78-F427-9C67-1D6DEF79B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4639A72E-E3A8-CFFC-BF8B-314060F72D14}"/>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Click to edit title</a:t>
            </a:r>
          </a:p>
        </p:txBody>
      </p:sp>
      <p:sp>
        <p:nvSpPr>
          <p:cNvPr id="9" name="Text Placeholder 3">
            <a:extLst>
              <a:ext uri="{FF2B5EF4-FFF2-40B4-BE49-F238E27FC236}">
                <a16:creationId xmlns:a16="http://schemas.microsoft.com/office/drawing/2014/main" id="{70FFA497-775E-35FE-6638-2D81DE00F7DE}"/>
              </a:ext>
            </a:extLst>
          </p:cNvPr>
          <p:cNvSpPr>
            <a:spLocks noGrp="1"/>
          </p:cNvSpPr>
          <p:nvPr>
            <p:ph type="body" sz="half" idx="2"/>
          </p:nvPr>
        </p:nvSpPr>
        <p:spPr>
          <a:xfrm>
            <a:off x="839788" y="2167466"/>
            <a:ext cx="3932237" cy="423333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4163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withCaption5">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EA42B1B-EA78-F427-9C67-1D6DEF79BF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itle 1">
            <a:extLst>
              <a:ext uri="{FF2B5EF4-FFF2-40B4-BE49-F238E27FC236}">
                <a16:creationId xmlns:a16="http://schemas.microsoft.com/office/drawing/2014/main" id="{4639A72E-E3A8-CFFC-BF8B-314060F72D1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70FFA497-775E-35FE-6638-2D81DE00F7DE}"/>
              </a:ext>
            </a:extLst>
          </p:cNvPr>
          <p:cNvSpPr>
            <a:spLocks noGrp="1"/>
          </p:cNvSpPr>
          <p:nvPr>
            <p:ph type="body" sz="half" idx="2"/>
          </p:nvPr>
        </p:nvSpPr>
        <p:spPr>
          <a:xfrm>
            <a:off x="839788" y="2167466"/>
            <a:ext cx="3932237" cy="423333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19275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E0EE-81D7-B8A1-FC41-5942E4FE0782}"/>
              </a:ext>
            </a:extLst>
          </p:cNvPr>
          <p:cNvSpPr>
            <a:spLocks noGrp="1"/>
          </p:cNvSpPr>
          <p:nvPr>
            <p:ph type="title" hasCustomPrompt="1"/>
          </p:nvPr>
        </p:nvSpPr>
        <p:spPr/>
        <p:txBody>
          <a:bodyPr/>
          <a:lstStyle>
            <a:lvl1pPr>
              <a:defRPr/>
            </a:lvl1pPr>
          </a:lstStyle>
          <a:p>
            <a:r>
              <a:rPr lang="en-US" dirty="0"/>
              <a:t>Click to edit title</a:t>
            </a:r>
          </a:p>
        </p:txBody>
      </p:sp>
      <p:sp>
        <p:nvSpPr>
          <p:cNvPr id="3" name="Vertical Text Placeholder 2">
            <a:extLst>
              <a:ext uri="{FF2B5EF4-FFF2-40B4-BE49-F238E27FC236}">
                <a16:creationId xmlns:a16="http://schemas.microsoft.com/office/drawing/2014/main" id="{BD32E1B7-FD70-BB80-B514-305B3B3B8938}"/>
              </a:ext>
            </a:extLst>
          </p:cNvPr>
          <p:cNvSpPr>
            <a:spLocks noGrp="1"/>
          </p:cNvSpPr>
          <p:nvPr>
            <p:ph type="body" orient="vert" idx="1"/>
          </p:nvPr>
        </p:nvSpPr>
        <p:spPr>
          <a:xfrm>
            <a:off x="838200" y="1825625"/>
            <a:ext cx="10515600" cy="466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562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B74295-0F98-035F-39D2-C15C0D63663A}"/>
              </a:ext>
            </a:extLst>
          </p:cNvPr>
          <p:cNvSpPr>
            <a:spLocks noGrp="1"/>
          </p:cNvSpPr>
          <p:nvPr>
            <p:ph type="title" orient="vert" hasCustomPrompt="1"/>
          </p:nvPr>
        </p:nvSpPr>
        <p:spPr>
          <a:xfrm>
            <a:off x="8724900" y="365125"/>
            <a:ext cx="2628900" cy="6171142"/>
          </a:xfrm>
        </p:spPr>
        <p:txBody>
          <a:bodyPr vert="eaVert"/>
          <a:lstStyle>
            <a:lvl1pPr>
              <a:defRPr/>
            </a:lvl1pPr>
          </a:lstStyle>
          <a:p>
            <a:r>
              <a:rPr lang="en-US" dirty="0"/>
              <a:t>Click to edit TITLE</a:t>
            </a:r>
          </a:p>
        </p:txBody>
      </p:sp>
      <p:sp>
        <p:nvSpPr>
          <p:cNvPr id="3" name="Vertical Text Placeholder 2">
            <a:extLst>
              <a:ext uri="{FF2B5EF4-FFF2-40B4-BE49-F238E27FC236}">
                <a16:creationId xmlns:a16="http://schemas.microsoft.com/office/drawing/2014/main" id="{0416B355-CD69-1AD9-B9FC-9CCC4138C035}"/>
              </a:ext>
            </a:extLst>
          </p:cNvPr>
          <p:cNvSpPr>
            <a:spLocks noGrp="1"/>
          </p:cNvSpPr>
          <p:nvPr>
            <p:ph type="body" orient="vert" idx="1"/>
          </p:nvPr>
        </p:nvSpPr>
        <p:spPr>
          <a:xfrm>
            <a:off x="838200" y="365125"/>
            <a:ext cx="7734300" cy="61711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541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4821-EF45-00E5-4D08-00B8D4C5C90B}"/>
              </a:ext>
            </a:extLst>
          </p:cNvPr>
          <p:cNvSpPr>
            <a:spLocks noGrp="1"/>
          </p:cNvSpPr>
          <p:nvPr>
            <p:ph type="title" hasCustomPrompt="1"/>
          </p:nvPr>
        </p:nvSpPr>
        <p:spPr/>
        <p:txBody>
          <a:bodyPr/>
          <a:lstStyle>
            <a:lvl1pPr>
              <a:defRPr>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60803A0F-D6E5-8A7E-0B14-62DA021DF689}"/>
              </a:ext>
            </a:extLst>
          </p:cNvPr>
          <p:cNvSpPr>
            <a:spLocks noGrp="1"/>
          </p:cNvSpPr>
          <p:nvPr>
            <p:ph idx="1"/>
          </p:nvPr>
        </p:nvSpPr>
        <p:spPr>
          <a:xfrm>
            <a:off x="838200" y="1825625"/>
            <a:ext cx="10515600"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1148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pic>
        <p:nvPicPr>
          <p:cNvPr id="23" name="AU_PresDeck_Back_DARK_4-3-02-03.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4" name="Shape 24"/>
          <p:cNvSpPr>
            <a:spLocks noGrp="1"/>
          </p:cNvSpPr>
          <p:nvPr>
            <p:ph type="title"/>
          </p:nvPr>
        </p:nvSpPr>
        <p:spPr>
          <a:xfrm>
            <a:off x="1468109" y="881575"/>
            <a:ext cx="9255782" cy="735189"/>
          </a:xfrm>
          <a:prstGeom prst="rect">
            <a:avLst/>
          </a:prstGeom>
        </p:spPr>
        <p:txBody>
          <a:bodyPr/>
          <a:lstStyle>
            <a:lvl1pPr>
              <a:defRPr>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defRPr>
            </a:lvl1pPr>
          </a:lstStyle>
          <a:p>
            <a:r>
              <a:rPr dirty="0"/>
              <a:t>Title Text</a:t>
            </a:r>
          </a:p>
        </p:txBody>
      </p:sp>
      <p:sp>
        <p:nvSpPr>
          <p:cNvPr id="25" name="Shape 25"/>
          <p:cNvSpPr>
            <a:spLocks noGrp="1"/>
          </p:cNvSpPr>
          <p:nvPr>
            <p:ph type="body" sz="half" idx="1"/>
          </p:nvPr>
        </p:nvSpPr>
        <p:spPr>
          <a:xfrm>
            <a:off x="1448235" y="2066913"/>
            <a:ext cx="9255781" cy="3300327"/>
          </a:xfrm>
          <a:prstGeom prst="rect">
            <a:avLst/>
          </a:prstGeom>
        </p:spPr>
        <p:txBody>
          <a:bodyPr anchor="t"/>
          <a:lstStyle>
            <a:lvl1pPr marL="316434" indent="-316434">
              <a:lnSpc>
                <a:spcPct val="100000"/>
              </a:lnSpc>
              <a:spcBef>
                <a:spcPts val="703"/>
              </a:spcBef>
              <a:buSzPct val="100000"/>
              <a:buFont typeface="Arial"/>
              <a:buChar char="•"/>
              <a:defRPr sz="2109"/>
            </a:lvl1pPr>
            <a:lvl2pPr marL="622824" indent="-301366">
              <a:lnSpc>
                <a:spcPct val="100000"/>
              </a:lnSpc>
              <a:spcBef>
                <a:spcPts val="703"/>
              </a:spcBef>
              <a:buSzPct val="100000"/>
              <a:buFont typeface="Arial"/>
              <a:buChar char="–"/>
              <a:defRPr sz="2109"/>
            </a:lvl2pPr>
            <a:lvl3pPr marL="924190" indent="-281275">
              <a:lnSpc>
                <a:spcPct val="100000"/>
              </a:lnSpc>
              <a:spcBef>
                <a:spcPts val="703"/>
              </a:spcBef>
              <a:buSzPct val="100000"/>
              <a:buFont typeface="Arial"/>
              <a:buChar char="•"/>
              <a:defRPr sz="2109"/>
            </a:lvl3pPr>
            <a:lvl4pPr marL="1301902" indent="-337530">
              <a:lnSpc>
                <a:spcPct val="100000"/>
              </a:lnSpc>
              <a:spcBef>
                <a:spcPts val="703"/>
              </a:spcBef>
              <a:buSzPct val="100000"/>
              <a:buFont typeface="Arial"/>
              <a:buChar char="–"/>
              <a:defRPr sz="2109"/>
            </a:lvl4pPr>
            <a:lvl5pPr marL="1623359" indent="-337530">
              <a:lnSpc>
                <a:spcPct val="100000"/>
              </a:lnSpc>
              <a:spcBef>
                <a:spcPts val="703"/>
              </a:spcBef>
              <a:buSzPct val="100000"/>
              <a:buFont typeface="Arial"/>
              <a:buChar char="»"/>
              <a:defRPr sz="2109"/>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icture 5">
            <a:extLst>
              <a:ext uri="{FF2B5EF4-FFF2-40B4-BE49-F238E27FC236}">
                <a16:creationId xmlns:a16="http://schemas.microsoft.com/office/drawing/2014/main" id="{B9C86DBE-AEFE-4330-A5ED-616A18FEDF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35490" y="6403700"/>
            <a:ext cx="1508760" cy="203420"/>
          </a:xfrm>
          <a:prstGeom prst="rect">
            <a:avLst/>
          </a:prstGeom>
          <a:effectLst/>
        </p:spPr>
      </p:pic>
      <p:sp>
        <p:nvSpPr>
          <p:cNvPr id="2" name="Shape 15">
            <a:extLst>
              <a:ext uri="{FF2B5EF4-FFF2-40B4-BE49-F238E27FC236}">
                <a16:creationId xmlns:a16="http://schemas.microsoft.com/office/drawing/2014/main" id="{9DAB21F8-A7A4-8CD2-29AA-27771D62E5D1}"/>
              </a:ext>
            </a:extLst>
          </p:cNvPr>
          <p:cNvSpPr/>
          <p:nvPr userDrawn="1"/>
        </p:nvSpPr>
        <p:spPr>
          <a:xfrm>
            <a:off x="1468109" y="1616764"/>
            <a:ext cx="2571750" cy="50189"/>
          </a:xfrm>
          <a:prstGeom prst="parallelogram">
            <a:avLst/>
          </a:prstGeom>
          <a:solidFill>
            <a:srgbClr val="44D62B"/>
          </a:solidFill>
          <a:ln w="12700">
            <a:miter lim="400000"/>
          </a:ln>
        </p:spPr>
        <p:txBody>
          <a:bodyPr lIns="25717" tIns="25717" rIns="25717" bIns="25717" anchor="ctr"/>
          <a:lstStyle/>
          <a:p>
            <a:endParaRPr sz="1266"/>
          </a:p>
        </p:txBody>
      </p:sp>
    </p:spTree>
    <p:extLst>
      <p:ext uri="{BB962C8B-B14F-4D97-AF65-F5344CB8AC3E}">
        <p14:creationId xmlns:p14="http://schemas.microsoft.com/office/powerpoint/2010/main" val="10999103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4821-EF45-00E5-4D08-00B8D4C5C90B}"/>
              </a:ext>
            </a:extLst>
          </p:cNvPr>
          <p:cNvSpPr>
            <a:spLocks noGrp="1"/>
          </p:cNvSpPr>
          <p:nvPr>
            <p:ph type="title" hasCustomPrompt="1"/>
          </p:nvPr>
        </p:nvSpPr>
        <p:spPr>
          <a:xfrm>
            <a:off x="838201" y="365125"/>
            <a:ext cx="9050866" cy="1325563"/>
          </a:xfrm>
        </p:spPr>
        <p:txBody>
          <a:bodyPr/>
          <a:lstStyle>
            <a:lvl1pPr>
              <a:defRPr>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60803A0F-D6E5-8A7E-0B14-62DA021DF689}"/>
              </a:ext>
            </a:extLst>
          </p:cNvPr>
          <p:cNvSpPr>
            <a:spLocks noGrp="1"/>
          </p:cNvSpPr>
          <p:nvPr>
            <p:ph idx="1"/>
          </p:nvPr>
        </p:nvSpPr>
        <p:spPr>
          <a:xfrm>
            <a:off x="838200" y="1825625"/>
            <a:ext cx="9050866"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4F26B55-14CB-EDC3-3CC4-CA702F087562}"/>
              </a:ext>
              <a:ext uri="{C183D7F6-B498-43B3-948B-1728B52AA6E4}">
                <adec:decorative xmlns:adec="http://schemas.microsoft.com/office/drawing/2017/decorative" val="1"/>
              </a:ext>
            </a:extLst>
          </p:cNvPr>
          <p:cNvSpPr/>
          <p:nvPr userDrawn="1"/>
        </p:nvSpPr>
        <p:spPr>
          <a:xfrm>
            <a:off x="10153854" y="365126"/>
            <a:ext cx="1812369" cy="6127750"/>
          </a:xfrm>
          <a:prstGeom prst="rect">
            <a:avLst/>
          </a:prstGeom>
          <a:gradFill flip="none" rotWithShape="1">
            <a:gsLst>
              <a:gs pos="0">
                <a:srgbClr val="44D62C">
                  <a:alpha val="85490"/>
                </a:srgbClr>
              </a:gs>
              <a:gs pos="100000">
                <a:srgbClr val="64A0C9">
                  <a:alpha val="98546"/>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804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4821-EF45-00E5-4D08-00B8D4C5C90B}"/>
              </a:ext>
            </a:extLst>
          </p:cNvPr>
          <p:cNvSpPr>
            <a:spLocks noGrp="1"/>
          </p:cNvSpPr>
          <p:nvPr>
            <p:ph type="title" hasCustomPrompt="1"/>
          </p:nvPr>
        </p:nvSpPr>
        <p:spPr>
          <a:xfrm>
            <a:off x="838201" y="365125"/>
            <a:ext cx="9050866" cy="1325563"/>
          </a:xfrm>
        </p:spPr>
        <p:txBody>
          <a:bodyPr/>
          <a:lstStyle>
            <a:lvl1pPr>
              <a:defRPr>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60803A0F-D6E5-8A7E-0B14-62DA021DF689}"/>
              </a:ext>
            </a:extLst>
          </p:cNvPr>
          <p:cNvSpPr>
            <a:spLocks noGrp="1"/>
          </p:cNvSpPr>
          <p:nvPr>
            <p:ph idx="1"/>
          </p:nvPr>
        </p:nvSpPr>
        <p:spPr>
          <a:xfrm>
            <a:off x="838200" y="1825625"/>
            <a:ext cx="9050866"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4F26B55-14CB-EDC3-3CC4-CA702F087562}"/>
              </a:ext>
              <a:ext uri="{C183D7F6-B498-43B3-948B-1728B52AA6E4}">
                <adec:decorative xmlns:adec="http://schemas.microsoft.com/office/drawing/2017/decorative" val="1"/>
              </a:ext>
            </a:extLst>
          </p:cNvPr>
          <p:cNvSpPr/>
          <p:nvPr userDrawn="1"/>
        </p:nvSpPr>
        <p:spPr>
          <a:xfrm>
            <a:off x="10153854" y="365126"/>
            <a:ext cx="1812369" cy="6127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518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4821-EF45-00E5-4D08-00B8D4C5C90B}"/>
              </a:ext>
            </a:extLst>
          </p:cNvPr>
          <p:cNvSpPr>
            <a:spLocks noGrp="1"/>
          </p:cNvSpPr>
          <p:nvPr>
            <p:ph type="title" hasCustomPrompt="1"/>
          </p:nvPr>
        </p:nvSpPr>
        <p:spPr>
          <a:xfrm>
            <a:off x="838201" y="365125"/>
            <a:ext cx="9050866" cy="1325563"/>
          </a:xfrm>
        </p:spPr>
        <p:txBody>
          <a:bodyPr/>
          <a:lstStyle>
            <a:lvl1pPr>
              <a:defRPr>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60803A0F-D6E5-8A7E-0B14-62DA021DF689}"/>
              </a:ext>
            </a:extLst>
          </p:cNvPr>
          <p:cNvSpPr>
            <a:spLocks noGrp="1"/>
          </p:cNvSpPr>
          <p:nvPr>
            <p:ph idx="1"/>
          </p:nvPr>
        </p:nvSpPr>
        <p:spPr>
          <a:xfrm>
            <a:off x="838200" y="1825625"/>
            <a:ext cx="9050866"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4F26B55-14CB-EDC3-3CC4-CA702F087562}"/>
              </a:ext>
              <a:ext uri="{C183D7F6-B498-43B3-948B-1728B52AA6E4}">
                <adec:decorative xmlns:adec="http://schemas.microsoft.com/office/drawing/2017/decorative" val="1"/>
              </a:ext>
            </a:extLst>
          </p:cNvPr>
          <p:cNvSpPr/>
          <p:nvPr userDrawn="1"/>
        </p:nvSpPr>
        <p:spPr>
          <a:xfrm>
            <a:off x="10153854" y="365126"/>
            <a:ext cx="1812369" cy="612775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592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4821-EF45-00E5-4D08-00B8D4C5C90B}"/>
              </a:ext>
            </a:extLst>
          </p:cNvPr>
          <p:cNvSpPr>
            <a:spLocks noGrp="1"/>
          </p:cNvSpPr>
          <p:nvPr>
            <p:ph type="title" hasCustomPrompt="1"/>
          </p:nvPr>
        </p:nvSpPr>
        <p:spPr>
          <a:xfrm>
            <a:off x="838201" y="365125"/>
            <a:ext cx="9050866" cy="1325563"/>
          </a:xfrm>
        </p:spPr>
        <p:txBody>
          <a:bodyPr/>
          <a:lstStyle>
            <a:lvl1pPr>
              <a:defRPr>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60803A0F-D6E5-8A7E-0B14-62DA021DF689}"/>
              </a:ext>
            </a:extLst>
          </p:cNvPr>
          <p:cNvSpPr>
            <a:spLocks noGrp="1"/>
          </p:cNvSpPr>
          <p:nvPr>
            <p:ph idx="1"/>
          </p:nvPr>
        </p:nvSpPr>
        <p:spPr>
          <a:xfrm>
            <a:off x="838200" y="1825625"/>
            <a:ext cx="9050866"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4F26B55-14CB-EDC3-3CC4-CA702F087562}"/>
              </a:ext>
              <a:ext uri="{C183D7F6-B498-43B3-948B-1728B52AA6E4}">
                <adec:decorative xmlns:adec="http://schemas.microsoft.com/office/drawing/2017/decorative" val="1"/>
              </a:ext>
            </a:extLst>
          </p:cNvPr>
          <p:cNvSpPr/>
          <p:nvPr userDrawn="1"/>
        </p:nvSpPr>
        <p:spPr>
          <a:xfrm>
            <a:off x="10165143" y="365125"/>
            <a:ext cx="1812369" cy="61277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7717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4821-EF45-00E5-4D08-00B8D4C5C90B}"/>
              </a:ext>
            </a:extLst>
          </p:cNvPr>
          <p:cNvSpPr>
            <a:spLocks noGrp="1"/>
          </p:cNvSpPr>
          <p:nvPr>
            <p:ph type="title" hasCustomPrompt="1"/>
          </p:nvPr>
        </p:nvSpPr>
        <p:spPr>
          <a:xfrm>
            <a:off x="838201" y="365125"/>
            <a:ext cx="9050866" cy="1325563"/>
          </a:xfrm>
        </p:spPr>
        <p:txBody>
          <a:bodyPr/>
          <a:lstStyle>
            <a:lvl1pPr>
              <a:defRPr>
                <a:solidFill>
                  <a:schemeClr val="tx1"/>
                </a:solidFill>
              </a:defRPr>
            </a:lvl1pPr>
          </a:lstStyle>
          <a:p>
            <a:r>
              <a:rPr lang="en-US" dirty="0"/>
              <a:t>CLICK TO EDIT title</a:t>
            </a:r>
          </a:p>
        </p:txBody>
      </p:sp>
      <p:sp>
        <p:nvSpPr>
          <p:cNvPr id="3" name="Content Placeholder 2">
            <a:extLst>
              <a:ext uri="{FF2B5EF4-FFF2-40B4-BE49-F238E27FC236}">
                <a16:creationId xmlns:a16="http://schemas.microsoft.com/office/drawing/2014/main" id="{60803A0F-D6E5-8A7E-0B14-62DA021DF689}"/>
              </a:ext>
            </a:extLst>
          </p:cNvPr>
          <p:cNvSpPr>
            <a:spLocks noGrp="1"/>
          </p:cNvSpPr>
          <p:nvPr>
            <p:ph idx="1"/>
          </p:nvPr>
        </p:nvSpPr>
        <p:spPr>
          <a:xfrm>
            <a:off x="838200" y="1825625"/>
            <a:ext cx="9050866" cy="4667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4F26B55-14CB-EDC3-3CC4-CA702F087562}"/>
              </a:ext>
              <a:ext uri="{C183D7F6-B498-43B3-948B-1728B52AA6E4}">
                <adec:decorative xmlns:adec="http://schemas.microsoft.com/office/drawing/2017/decorative" val="1"/>
              </a:ext>
            </a:extLst>
          </p:cNvPr>
          <p:cNvSpPr/>
          <p:nvPr userDrawn="1"/>
        </p:nvSpPr>
        <p:spPr>
          <a:xfrm>
            <a:off x="10153854" y="365126"/>
            <a:ext cx="1812369" cy="6127750"/>
          </a:xfrm>
          <a:prstGeom prst="rect">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94939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8E031-C5D6-9CE8-1CF0-19107AB68B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CEAD313-8FC3-4FE2-E3F5-565560E43439}"/>
              </a:ext>
            </a:extLst>
          </p:cNvPr>
          <p:cNvSpPr>
            <a:spLocks noGrp="1"/>
          </p:cNvSpPr>
          <p:nvPr>
            <p:ph type="body" idx="1"/>
          </p:nvPr>
        </p:nvSpPr>
        <p:spPr>
          <a:xfrm>
            <a:off x="838200" y="1825625"/>
            <a:ext cx="10515600" cy="46672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35041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7" r:id="rId3"/>
    <p:sldLayoutId id="2147483663" r:id="rId4"/>
    <p:sldLayoutId id="2147483650" r:id="rId5"/>
    <p:sldLayoutId id="2147483678" r:id="rId6"/>
    <p:sldLayoutId id="2147483664" r:id="rId7"/>
    <p:sldLayoutId id="2147483679" r:id="rId8"/>
    <p:sldLayoutId id="2147483665" r:id="rId9"/>
    <p:sldLayoutId id="2147483680" r:id="rId10"/>
    <p:sldLayoutId id="2147483685" r:id="rId11"/>
    <p:sldLayoutId id="2147483686" r:id="rId12"/>
    <p:sldLayoutId id="2147483671" r:id="rId13"/>
    <p:sldLayoutId id="2147483672" r:id="rId14"/>
    <p:sldLayoutId id="2147483677" r:id="rId15"/>
    <p:sldLayoutId id="2147483653" r:id="rId16"/>
    <p:sldLayoutId id="2147483652" r:id="rId17"/>
    <p:sldLayoutId id="2147483662" r:id="rId18"/>
    <p:sldLayoutId id="2147483654" r:id="rId19"/>
    <p:sldLayoutId id="2147483661" r:id="rId20"/>
    <p:sldLayoutId id="2147483660" r:id="rId21"/>
    <p:sldLayoutId id="2147483684" r:id="rId22"/>
    <p:sldLayoutId id="2147483655" r:id="rId23"/>
    <p:sldLayoutId id="2147483656" r:id="rId24"/>
    <p:sldLayoutId id="2147483669" r:id="rId25"/>
    <p:sldLayoutId id="2147483668" r:id="rId26"/>
    <p:sldLayoutId id="2147483667" r:id="rId27"/>
    <p:sldLayoutId id="2147483666" r:id="rId28"/>
    <p:sldLayoutId id="2147483681" r:id="rId29"/>
    <p:sldLayoutId id="2147483683" r:id="rId30"/>
    <p:sldLayoutId id="2147483682" r:id="rId31"/>
    <p:sldLayoutId id="2147483673" r:id="rId32"/>
    <p:sldLayoutId id="2147483674" r:id="rId33"/>
    <p:sldLayoutId id="2147483675" r:id="rId34"/>
    <p:sldLayoutId id="2147483676" r:id="rId35"/>
    <p:sldLayoutId id="2147483657" r:id="rId36"/>
    <p:sldLayoutId id="2147483670" r:id="rId37"/>
    <p:sldLayoutId id="2147483658" r:id="rId38"/>
    <p:sldLayoutId id="2147483659" r:id="rId39"/>
    <p:sldLayoutId id="2147483688" r:id="rId40"/>
  </p:sldLayoutIdLst>
  <p:txStyles>
    <p:titleStyle>
      <a:lvl1pPr algn="l" defTabSz="914400" rtl="0" eaLnBrk="1" latinLnBrk="0" hangingPunct="1">
        <a:lnSpc>
          <a:spcPct val="90000"/>
        </a:lnSpc>
        <a:spcBef>
          <a:spcPct val="0"/>
        </a:spcBef>
        <a:buNone/>
        <a:defRPr sz="5400" kern="1200" cap="all" baseline="0">
          <a:solidFill>
            <a:schemeClr val="tx1"/>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90D9-E3E7-3B4D-4841-34C8CC69F642}"/>
              </a:ext>
            </a:extLst>
          </p:cNvPr>
          <p:cNvSpPr>
            <a:spLocks noGrp="1"/>
          </p:cNvSpPr>
          <p:nvPr>
            <p:ph type="ctrTitle"/>
          </p:nvPr>
        </p:nvSpPr>
        <p:spPr/>
        <p:txBody>
          <a:bodyPr>
            <a:normAutofit fontScale="90000"/>
          </a:bodyPr>
          <a:lstStyle/>
          <a:p>
            <a:r>
              <a:rPr lang="en-US" dirty="0"/>
              <a:t>Making the invisible visible: Tips and tools for your writing process</a:t>
            </a:r>
          </a:p>
        </p:txBody>
      </p:sp>
      <p:sp>
        <p:nvSpPr>
          <p:cNvPr id="3" name="Subtitle 2">
            <a:extLst>
              <a:ext uri="{FF2B5EF4-FFF2-40B4-BE49-F238E27FC236}">
                <a16:creationId xmlns:a16="http://schemas.microsoft.com/office/drawing/2014/main" id="{73696CE2-3104-D8B1-9418-55F0BDFCC999}"/>
              </a:ext>
            </a:extLst>
          </p:cNvPr>
          <p:cNvSpPr>
            <a:spLocks noGrp="1"/>
          </p:cNvSpPr>
          <p:nvPr>
            <p:ph type="subTitle" idx="1"/>
          </p:nvPr>
        </p:nvSpPr>
        <p:spPr/>
        <p:txBody>
          <a:bodyPr>
            <a:normAutofit lnSpcReduction="10000"/>
          </a:bodyPr>
          <a:lstStyle/>
          <a:p>
            <a:r>
              <a:rPr lang="en-US" dirty="0"/>
              <a:t>Jamie Garner, PhD </a:t>
            </a:r>
          </a:p>
          <a:p>
            <a:r>
              <a:rPr lang="en-US" dirty="0"/>
              <a:t>Interim Director</a:t>
            </a:r>
          </a:p>
          <a:p>
            <a:r>
              <a:rPr lang="en-US" dirty="0"/>
              <a:t>Augusta University Center for Writing Excellence</a:t>
            </a:r>
          </a:p>
        </p:txBody>
      </p:sp>
    </p:spTree>
    <p:extLst>
      <p:ext uri="{BB962C8B-B14F-4D97-AF65-F5344CB8AC3E}">
        <p14:creationId xmlns:p14="http://schemas.microsoft.com/office/powerpoint/2010/main" val="336736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26D83-5546-EBDA-A0AF-3ABFE8F953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5F80A-CDE1-1DC5-90E6-79696DEF1514}"/>
              </a:ext>
            </a:extLst>
          </p:cNvPr>
          <p:cNvSpPr>
            <a:spLocks noGrp="1"/>
          </p:cNvSpPr>
          <p:nvPr>
            <p:ph type="title"/>
          </p:nvPr>
        </p:nvSpPr>
        <p:spPr/>
        <p:txBody>
          <a:bodyPr>
            <a:normAutofit/>
          </a:bodyPr>
          <a:lstStyle/>
          <a:p>
            <a:r>
              <a:rPr lang="en-US"/>
              <a:t>Move 1: Establish a Research Territory </a:t>
            </a:r>
          </a:p>
        </p:txBody>
      </p:sp>
      <p:sp>
        <p:nvSpPr>
          <p:cNvPr id="3" name="Content Placeholder 2">
            <a:extLst>
              <a:ext uri="{FF2B5EF4-FFF2-40B4-BE49-F238E27FC236}">
                <a16:creationId xmlns:a16="http://schemas.microsoft.com/office/drawing/2014/main" id="{1181C287-A71A-CB46-1B8A-A2FDFD1B1F79}"/>
              </a:ext>
            </a:extLst>
          </p:cNvPr>
          <p:cNvSpPr>
            <a:spLocks noGrp="1"/>
          </p:cNvSpPr>
          <p:nvPr>
            <p:ph idx="1"/>
          </p:nvPr>
        </p:nvSpPr>
        <p:spPr/>
        <p:txBody>
          <a:bodyPr>
            <a:normAutofit/>
          </a:bodyPr>
          <a:lstStyle/>
          <a:p>
            <a:pPr>
              <a:buFont typeface="Arial" panose="020B0604020202020204" pitchFamily="34" charset="0"/>
              <a:buChar char="•"/>
            </a:pPr>
            <a:r>
              <a:rPr lang="en-US" dirty="0"/>
              <a:t>The research territory, or broad topic, is the context required to both understand and conduct the research being explored. Your goal is to explain the current state of scholarship in the field and answer the question, “Why is this general research area important?”</a:t>
            </a:r>
          </a:p>
          <a:p>
            <a:pPr>
              <a:buFont typeface="Arial" panose="020B0604020202020204" pitchFamily="34" charset="0"/>
              <a:buChar char="•"/>
            </a:pPr>
            <a:r>
              <a:rPr lang="en-US" b="1" dirty="0"/>
              <a:t>Language for Establishing a Research Territory</a:t>
            </a:r>
            <a:endParaRPr lang="en-US" dirty="0"/>
          </a:p>
          <a:p>
            <a:pPr lvl="1">
              <a:buFont typeface="Arial" panose="020B0604020202020204" pitchFamily="34" charset="0"/>
              <a:buChar char="•"/>
            </a:pPr>
            <a:r>
              <a:rPr lang="en-US" dirty="0"/>
              <a:t>__________ has been extensively studied...</a:t>
            </a:r>
          </a:p>
          <a:p>
            <a:pPr lvl="1">
              <a:buFont typeface="Arial" panose="020B0604020202020204" pitchFamily="34" charset="0"/>
              <a:buChar char="•"/>
            </a:pPr>
            <a:r>
              <a:rPr lang="en-US" dirty="0"/>
              <a:t>Interest in __________ has been growing...</a:t>
            </a:r>
          </a:p>
          <a:p>
            <a:pPr lvl="1">
              <a:buFont typeface="Arial" panose="020B0604020202020204" pitchFamily="34" charset="0"/>
              <a:buChar char="•"/>
            </a:pPr>
            <a:r>
              <a:rPr lang="en-US" dirty="0"/>
              <a:t>Recent studies have focused on...</a:t>
            </a:r>
          </a:p>
          <a:p>
            <a:pPr lvl="1">
              <a:buFont typeface="Arial" panose="020B0604020202020204" pitchFamily="34" charset="0"/>
              <a:buChar char="•"/>
            </a:pPr>
            <a:r>
              <a:rPr lang="en-US" dirty="0"/>
              <a:t>__________ has become a major issue...</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603341597"/>
      </p:ext>
    </p:extLst>
  </p:cSld>
  <p:clrMapOvr>
    <a:masterClrMapping/>
  </p:clrMapOvr>
  <mc:AlternateContent xmlns:mc="http://schemas.openxmlformats.org/markup-compatibility/2006" xmlns:p14="http://schemas.microsoft.com/office/powerpoint/2010/main">
    <mc:Choice Requires="p14">
      <p:transition spd="slow" p14:dur="2000" advTm="49050"/>
    </mc:Choice>
    <mc:Fallback xmlns="">
      <p:transition spd="slow" advTm="4905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4738D-F940-DFBA-728F-3E530014E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95590E-F80A-ECD2-5E5D-ACA12F5350A2}"/>
              </a:ext>
            </a:extLst>
          </p:cNvPr>
          <p:cNvSpPr>
            <a:spLocks noGrp="1"/>
          </p:cNvSpPr>
          <p:nvPr>
            <p:ph type="title"/>
          </p:nvPr>
        </p:nvSpPr>
        <p:spPr/>
        <p:txBody>
          <a:bodyPr>
            <a:normAutofit/>
          </a:bodyPr>
          <a:lstStyle/>
          <a:p>
            <a:r>
              <a:rPr lang="en-US" dirty="0"/>
              <a:t>Move 2: Establish a Niche</a:t>
            </a:r>
          </a:p>
        </p:txBody>
      </p:sp>
      <p:sp>
        <p:nvSpPr>
          <p:cNvPr id="3" name="Content Placeholder 2">
            <a:extLst>
              <a:ext uri="{FF2B5EF4-FFF2-40B4-BE49-F238E27FC236}">
                <a16:creationId xmlns:a16="http://schemas.microsoft.com/office/drawing/2014/main" id="{4B8B66C8-6255-95D6-2E8B-E9A5A28ACC0D}"/>
              </a:ext>
            </a:extLst>
          </p:cNvPr>
          <p:cNvSpPr>
            <a:spLocks noGrp="1"/>
          </p:cNvSpPr>
          <p:nvPr>
            <p:ph idx="1"/>
          </p:nvPr>
        </p:nvSpPr>
        <p:spPr/>
        <p:txBody>
          <a:bodyPr>
            <a:normAutofit lnSpcReduction="10000"/>
          </a:bodyPr>
          <a:lstStyle/>
          <a:p>
            <a:pPr>
              <a:buFont typeface="Arial" panose="020B0604020202020204" pitchFamily="34" charset="0"/>
              <a:buChar char="•"/>
            </a:pPr>
            <a:r>
              <a:rPr lang="en-US" sz="2000" dirty="0"/>
              <a:t>The niche is the reason or motivation for the research. You are preparing your audience to understand how your research relates to the background you have given, highlighting gaps/problems in current knowledge that justify or explain the need for further investigation.</a:t>
            </a:r>
          </a:p>
          <a:p>
            <a:pPr>
              <a:buFont typeface="Arial" panose="020B0604020202020204" pitchFamily="34" charset="0"/>
              <a:buChar char="•"/>
            </a:pPr>
            <a:r>
              <a:rPr lang="en-US" sz="2000" b="1" dirty="0"/>
              <a:t>Methods for Establishing a Niche</a:t>
            </a:r>
            <a:endParaRPr lang="en-US" sz="2000" dirty="0"/>
          </a:p>
          <a:p>
            <a:pPr lvl="1">
              <a:buFont typeface="Arial" panose="020B0604020202020204" pitchFamily="34" charset="0"/>
              <a:buChar char="•"/>
            </a:pPr>
            <a:r>
              <a:rPr lang="en-US" sz="2000" dirty="0"/>
              <a:t>Make a counter-claim (something is wrong)</a:t>
            </a:r>
          </a:p>
          <a:p>
            <a:pPr lvl="1">
              <a:buFont typeface="Arial" panose="020B0604020202020204" pitchFamily="34" charset="0"/>
              <a:buChar char="•"/>
            </a:pPr>
            <a:r>
              <a:rPr lang="en-US" sz="2000" dirty="0"/>
              <a:t>Indicate a gap (something is missing)</a:t>
            </a:r>
          </a:p>
          <a:p>
            <a:pPr lvl="1">
              <a:buFont typeface="Arial" panose="020B0604020202020204" pitchFamily="34" charset="0"/>
              <a:buChar char="•"/>
            </a:pPr>
            <a:r>
              <a:rPr lang="en-US" sz="2000" dirty="0"/>
              <a:t>Raise a question or make an inference (something is unclear)</a:t>
            </a:r>
          </a:p>
          <a:p>
            <a:pPr lvl="1">
              <a:buFont typeface="Arial" panose="020B0604020202020204" pitchFamily="34" charset="0"/>
              <a:buChar char="•"/>
            </a:pPr>
            <a:r>
              <a:rPr lang="en-US" sz="2000" dirty="0"/>
              <a:t>Continue a tradition (adding something)</a:t>
            </a:r>
          </a:p>
          <a:p>
            <a:pPr>
              <a:buFont typeface="Arial" panose="020B0604020202020204" pitchFamily="34" charset="0"/>
              <a:buChar char="•"/>
            </a:pPr>
            <a:r>
              <a:rPr lang="en-US" sz="2000" b="1" dirty="0"/>
              <a:t>Language for Establishing a Niche</a:t>
            </a:r>
            <a:endParaRPr lang="en-US" sz="2000" dirty="0"/>
          </a:p>
          <a:p>
            <a:pPr lvl="1">
              <a:buFont typeface="Arial" panose="020B0604020202020204" pitchFamily="34" charset="0"/>
              <a:buChar char="•"/>
            </a:pPr>
            <a:r>
              <a:rPr lang="en-US" sz="2000" dirty="0"/>
              <a:t>Previous studies of __________ have not examined...</a:t>
            </a:r>
          </a:p>
          <a:p>
            <a:pPr lvl="1">
              <a:buFont typeface="Arial" panose="020B0604020202020204" pitchFamily="34" charset="0"/>
              <a:buChar char="•"/>
            </a:pPr>
            <a:r>
              <a:rPr lang="en-US" sz="2000" dirty="0"/>
              <a:t>Such studies are unsatisfactory because...</a:t>
            </a:r>
          </a:p>
          <a:p>
            <a:pPr lvl="1">
              <a:buFont typeface="Arial" panose="020B0604020202020204" pitchFamily="34" charset="0"/>
              <a:buChar char="•"/>
            </a:pPr>
            <a:r>
              <a:rPr lang="en-US" sz="2000" dirty="0"/>
              <a:t>One question that needs to be asked, however, is...</a:t>
            </a:r>
          </a:p>
          <a:p>
            <a:pPr lvl="1">
              <a:buFont typeface="Arial" panose="020B0604020202020204" pitchFamily="34" charset="0"/>
              <a:buChar char="•"/>
            </a:pPr>
            <a:r>
              <a:rPr lang="en-US" sz="2000" dirty="0"/>
              <a:t>Research on __________ has mostly been restricted to _________ so...</a:t>
            </a:r>
          </a:p>
          <a:p>
            <a:pPr>
              <a:buFont typeface="Arial" panose="020B0604020202020204" pitchFamily="34" charset="0"/>
              <a:buChar char="•"/>
            </a:pPr>
            <a:endParaRPr lang="en-US" sz="1400" dirty="0"/>
          </a:p>
        </p:txBody>
      </p:sp>
    </p:spTree>
    <p:extLst>
      <p:ext uri="{BB962C8B-B14F-4D97-AF65-F5344CB8AC3E}">
        <p14:creationId xmlns:p14="http://schemas.microsoft.com/office/powerpoint/2010/main" val="2411955037"/>
      </p:ext>
    </p:extLst>
  </p:cSld>
  <p:clrMapOvr>
    <a:masterClrMapping/>
  </p:clrMapOvr>
  <mc:AlternateContent xmlns:mc="http://schemas.openxmlformats.org/markup-compatibility/2006" xmlns:p14="http://schemas.microsoft.com/office/powerpoint/2010/main">
    <mc:Choice Requires="p14">
      <p:transition spd="slow" p14:dur="2000" advTm="159233"/>
    </mc:Choice>
    <mc:Fallback xmlns="">
      <p:transition spd="slow" advTm="15923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3CEFB-ED2D-7DB5-1CCB-E02CCF63A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6158FD-B5EB-200B-3123-50E238561EAC}"/>
              </a:ext>
            </a:extLst>
          </p:cNvPr>
          <p:cNvSpPr>
            <a:spLocks noGrp="1"/>
          </p:cNvSpPr>
          <p:nvPr>
            <p:ph type="title"/>
          </p:nvPr>
        </p:nvSpPr>
        <p:spPr/>
        <p:txBody>
          <a:bodyPr>
            <a:normAutofit/>
          </a:bodyPr>
          <a:lstStyle/>
          <a:p>
            <a:r>
              <a:rPr lang="en-US"/>
              <a:t>Move 3: Occupy the Niche</a:t>
            </a:r>
          </a:p>
        </p:txBody>
      </p:sp>
      <p:sp>
        <p:nvSpPr>
          <p:cNvPr id="3" name="Content Placeholder 2">
            <a:extLst>
              <a:ext uri="{FF2B5EF4-FFF2-40B4-BE49-F238E27FC236}">
                <a16:creationId xmlns:a16="http://schemas.microsoft.com/office/drawing/2014/main" id="{97D8C7AC-9978-653D-F376-1BA8897787FC}"/>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sz="2400" dirty="0"/>
              <a:t>This step is an explanation of how you are responding to the need for further investigation. Explain how your research addresses the need you identified in the previous step and list your specific research objectives, questions, or methods.</a:t>
            </a:r>
          </a:p>
          <a:p>
            <a:pPr>
              <a:buFont typeface="Arial" panose="020B0604020202020204" pitchFamily="34" charset="0"/>
              <a:buChar char="•"/>
            </a:pPr>
            <a:r>
              <a:rPr lang="en-US" sz="2400" b="1" dirty="0"/>
              <a:t>Strategies for Occupying the Niche</a:t>
            </a:r>
            <a:endParaRPr lang="en-US" sz="2400" dirty="0"/>
          </a:p>
          <a:p>
            <a:pPr lvl="1">
              <a:buFont typeface="Arial" panose="020B0604020202020204" pitchFamily="34" charset="0"/>
              <a:buChar char="•"/>
            </a:pPr>
            <a:r>
              <a:rPr lang="en-US" dirty="0"/>
              <a:t>Outline purpose(s) of your research</a:t>
            </a:r>
          </a:p>
          <a:p>
            <a:pPr lvl="1">
              <a:buFont typeface="Arial" panose="020B0604020202020204" pitchFamily="34" charset="0"/>
              <a:buChar char="•"/>
            </a:pPr>
            <a:r>
              <a:rPr lang="en-US" dirty="0"/>
              <a:t>List research questions or hypotheses</a:t>
            </a:r>
          </a:p>
          <a:p>
            <a:pPr lvl="1">
              <a:buFont typeface="Arial" panose="020B0604020202020204" pitchFamily="34" charset="0"/>
              <a:buChar char="•"/>
            </a:pPr>
            <a:r>
              <a:rPr lang="en-US" dirty="0"/>
              <a:t>Announce principal research findings</a:t>
            </a:r>
          </a:p>
          <a:p>
            <a:pPr lvl="1">
              <a:buFont typeface="Arial" panose="020B0604020202020204" pitchFamily="34" charset="0"/>
              <a:buChar char="•"/>
            </a:pPr>
            <a:r>
              <a:rPr lang="en-US" dirty="0"/>
              <a:t>Indicate the structure of your research process</a:t>
            </a:r>
          </a:p>
          <a:p>
            <a:pPr>
              <a:buFont typeface="Arial" panose="020B0604020202020204" pitchFamily="34" charset="0"/>
              <a:buChar char="•"/>
            </a:pPr>
            <a:r>
              <a:rPr lang="en-US" sz="2400" b="1" dirty="0"/>
              <a:t>Language for Occupying the Niche</a:t>
            </a:r>
            <a:endParaRPr lang="en-US" sz="2400" dirty="0"/>
          </a:p>
          <a:p>
            <a:pPr lvl="1">
              <a:buFont typeface="Arial" panose="020B0604020202020204" pitchFamily="34" charset="0"/>
              <a:buChar char="•"/>
            </a:pPr>
            <a:r>
              <a:rPr lang="en-US" dirty="0"/>
              <a:t>The purpose of this literature review is to...</a:t>
            </a:r>
          </a:p>
          <a:p>
            <a:pPr lvl="1">
              <a:buFont typeface="Arial" panose="020B0604020202020204" pitchFamily="34" charset="0"/>
              <a:buChar char="•"/>
            </a:pPr>
            <a:r>
              <a:rPr lang="en-US" dirty="0"/>
              <a:t>This study aims to...</a:t>
            </a:r>
          </a:p>
          <a:p>
            <a:pPr lvl="1">
              <a:buFont typeface="Arial" panose="020B0604020202020204" pitchFamily="34" charset="0"/>
              <a:buChar char="•"/>
            </a:pPr>
            <a:r>
              <a:rPr lang="en-US" dirty="0"/>
              <a:t>The evidence collected from this study demonstrates...</a:t>
            </a:r>
          </a:p>
          <a:p>
            <a:pPr lvl="1">
              <a:buFont typeface="Arial" panose="020B0604020202020204" pitchFamily="34" charset="0"/>
              <a:buChar char="•"/>
            </a:pPr>
            <a:r>
              <a:rPr lang="en-US" dirty="0"/>
              <a:t>This review outlines/examines...</a:t>
            </a:r>
          </a:p>
        </p:txBody>
      </p:sp>
    </p:spTree>
    <p:extLst>
      <p:ext uri="{BB962C8B-B14F-4D97-AF65-F5344CB8AC3E}">
        <p14:creationId xmlns:p14="http://schemas.microsoft.com/office/powerpoint/2010/main" val="3283390128"/>
      </p:ext>
    </p:extLst>
  </p:cSld>
  <p:clrMapOvr>
    <a:masterClrMapping/>
  </p:clrMapOvr>
  <mc:AlternateContent xmlns:mc="http://schemas.openxmlformats.org/markup-compatibility/2006" xmlns:p14="http://schemas.microsoft.com/office/powerpoint/2010/main">
    <mc:Choice Requires="p14">
      <p:transition spd="slow" p14:dur="2000" advTm="74072"/>
    </mc:Choice>
    <mc:Fallback xmlns="">
      <p:transition spd="slow" advTm="7407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847D8-EA67-3EDF-DAE8-8FC9E8729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B9DA49-6ADB-1588-DE35-460359329E6E}"/>
              </a:ext>
            </a:extLst>
          </p:cNvPr>
          <p:cNvSpPr>
            <a:spLocks noGrp="1"/>
          </p:cNvSpPr>
          <p:nvPr>
            <p:ph type="title"/>
          </p:nvPr>
        </p:nvSpPr>
        <p:spPr/>
        <p:txBody>
          <a:bodyPr>
            <a:normAutofit fontScale="90000"/>
          </a:bodyPr>
          <a:lstStyle/>
          <a:p>
            <a:r>
              <a:rPr lang="en-US" dirty="0"/>
              <a:t>5. Writing for academic journals</a:t>
            </a:r>
          </a:p>
        </p:txBody>
      </p:sp>
      <p:sp>
        <p:nvSpPr>
          <p:cNvPr id="6" name="Content Placeholder 5">
            <a:extLst>
              <a:ext uri="{FF2B5EF4-FFF2-40B4-BE49-F238E27FC236}">
                <a16:creationId xmlns:a16="http://schemas.microsoft.com/office/drawing/2014/main" id="{E013CB2E-D716-5C34-E6D4-1B83FEE6FA1C}"/>
              </a:ext>
            </a:extLst>
          </p:cNvPr>
          <p:cNvSpPr>
            <a:spLocks noGrp="1"/>
          </p:cNvSpPr>
          <p:nvPr>
            <p:ph idx="1"/>
          </p:nvPr>
        </p:nvSpPr>
        <p:spPr>
          <a:xfrm>
            <a:off x="4188531" y="1501347"/>
            <a:ext cx="7653512" cy="6097764"/>
          </a:xfrm>
        </p:spPr>
        <p:txBody>
          <a:bodyPr/>
          <a:lstStyle/>
          <a:p>
            <a:r>
              <a:rPr lang="en-US" dirty="0"/>
              <a:t>It’s okay to contact the editor with queries about your article and its suitability. In fact, they want you to! </a:t>
            </a:r>
          </a:p>
          <a:p>
            <a:r>
              <a:rPr lang="en-US" dirty="0"/>
              <a:t>If your article gets rejected or receives an unclear R&amp;R request a meeting with the editor for additional/more specific feedback. </a:t>
            </a:r>
          </a:p>
          <a:p>
            <a:r>
              <a:rPr lang="en-US" dirty="0"/>
              <a:t>Journal style guides are (usually) terrible for a variety of reasons. Instead, before submitting, try modeling your article’s citation and language conventions after a recently published essay. </a:t>
            </a:r>
          </a:p>
        </p:txBody>
      </p:sp>
    </p:spTree>
    <p:extLst>
      <p:ext uri="{BB962C8B-B14F-4D97-AF65-F5344CB8AC3E}">
        <p14:creationId xmlns:p14="http://schemas.microsoft.com/office/powerpoint/2010/main" val="408787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CAC96-1142-481B-F598-6B8187C58C39}"/>
              </a:ext>
            </a:extLst>
          </p:cNvPr>
          <p:cNvSpPr>
            <a:spLocks noGrp="1"/>
          </p:cNvSpPr>
          <p:nvPr>
            <p:ph type="title"/>
          </p:nvPr>
        </p:nvSpPr>
        <p:spPr/>
        <p:txBody>
          <a:bodyPr>
            <a:normAutofit fontScale="90000"/>
          </a:bodyPr>
          <a:lstStyle/>
          <a:p>
            <a:r>
              <a:rPr lang="en-US" dirty="0"/>
              <a:t>6. Use your campus resources</a:t>
            </a:r>
          </a:p>
        </p:txBody>
      </p:sp>
      <p:sp>
        <p:nvSpPr>
          <p:cNvPr id="3" name="Content Placeholder 2">
            <a:extLst>
              <a:ext uri="{FF2B5EF4-FFF2-40B4-BE49-F238E27FC236}">
                <a16:creationId xmlns:a16="http://schemas.microsoft.com/office/drawing/2014/main" id="{586F44E6-008A-A07D-3C20-62A839BC2379}"/>
              </a:ext>
            </a:extLst>
          </p:cNvPr>
          <p:cNvSpPr>
            <a:spLocks noGrp="1"/>
          </p:cNvSpPr>
          <p:nvPr>
            <p:ph idx="1"/>
          </p:nvPr>
        </p:nvSpPr>
        <p:spPr>
          <a:xfrm>
            <a:off x="4188531" y="2318656"/>
            <a:ext cx="7653512" cy="4006825"/>
          </a:xfrm>
        </p:spPr>
        <p:txBody>
          <a:bodyPr/>
          <a:lstStyle/>
          <a:p>
            <a:r>
              <a:rPr lang="en-US" dirty="0"/>
              <a:t>Our libraries and librarians rock. We in the CWE are huge fans.</a:t>
            </a:r>
          </a:p>
          <a:p>
            <a:r>
              <a:rPr lang="en-US" dirty="0"/>
              <a:t>The Center for Social Science Research</a:t>
            </a:r>
          </a:p>
          <a:p>
            <a:r>
              <a:rPr lang="en-US" dirty="0"/>
              <a:t>Office of Faculty Affairs</a:t>
            </a:r>
          </a:p>
          <a:p>
            <a:r>
              <a:rPr lang="en-US" dirty="0"/>
              <a:t>The Center for Writing Excellence</a:t>
            </a:r>
          </a:p>
          <a:p>
            <a:endParaRPr lang="en-US" dirty="0"/>
          </a:p>
          <a:p>
            <a:endParaRPr lang="en-US" dirty="0"/>
          </a:p>
        </p:txBody>
      </p:sp>
    </p:spTree>
    <p:extLst>
      <p:ext uri="{BB962C8B-B14F-4D97-AF65-F5344CB8AC3E}">
        <p14:creationId xmlns:p14="http://schemas.microsoft.com/office/powerpoint/2010/main" val="74752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a:effectLst>
            <a:outerShdw blurRad="50800" dist="38100" dir="2700000" algn="tl" rotWithShape="0">
              <a:prstClr val="black">
                <a:alpha val="40000"/>
              </a:prstClr>
            </a:outerShdw>
          </a:effectLst>
        </p:spPr>
        <p:txBody>
          <a:bodyPr>
            <a:normAutofit fontScale="90000"/>
          </a:bodyPr>
          <a:lstStyle/>
          <a:p>
            <a:pPr rtl="0"/>
            <a:r>
              <a:rPr lang="en-US" dirty="0"/>
              <a:t>Our mission</a:t>
            </a:r>
            <a:br>
              <a:rPr lang="en-US" sz="3094" cap="none" dirty="0">
                <a:solidFill>
                  <a:srgbClr val="000000"/>
                </a:solidFill>
                <a:effectLst/>
                <a:latin typeface="Helvetica" pitchFamily="2" charset="0"/>
                <a:sym typeface="Calibri"/>
              </a:rPr>
            </a:br>
            <a:endParaRPr lang="en-US" dirty="0"/>
          </a:p>
        </p:txBody>
      </p:sp>
      <p:sp>
        <p:nvSpPr>
          <p:cNvPr id="143" name="Shape 143"/>
          <p:cNvSpPr>
            <a:spLocks noGrp="1"/>
          </p:cNvSpPr>
          <p:nvPr>
            <p:ph idx="1"/>
          </p:nvPr>
        </p:nvSpPr>
        <p:spPr>
          <a:prstGeom prst="rect">
            <a:avLst/>
          </a:prstGeom>
        </p:spPr>
        <p:txBody>
          <a:bodyPr>
            <a:normAutofit/>
          </a:bodyPr>
          <a:lstStyle/>
          <a:p>
            <a:pPr marL="0" indent="0">
              <a:buNone/>
            </a:pPr>
            <a:r>
              <a:rPr lang="en-US" sz="2180" dirty="0">
                <a:latin typeface="Aptos" panose="020B0004020202020204" pitchFamily="34" charset="0"/>
              </a:rPr>
              <a:t>The CWE empowers </a:t>
            </a:r>
            <a:r>
              <a:rPr lang="en-US" sz="2180" b="1" dirty="0">
                <a:latin typeface="Aptos" panose="020B0004020202020204" pitchFamily="34" charset="0"/>
              </a:rPr>
              <a:t>all members of the AU community </a:t>
            </a:r>
            <a:r>
              <a:rPr lang="en-US" sz="2180" dirty="0">
                <a:latin typeface="Aptos" panose="020B0004020202020204" pitchFamily="34" charset="0"/>
              </a:rPr>
              <a:t>in their research and creative activities by providing tools for improving their written, oral, and multimodal composition skills. Because the writing process is social and recursive, all writers, regardless of discipline or ability, benefit from personalized support and opportunities for collaboration. We help writers develop and hone their process through explicit instruction and holistic pedagogical approaches that build on past knowledge to increase confidence and productivity.</a:t>
            </a:r>
          </a:p>
          <a:p>
            <a:pPr marL="0" indent="0" algn="ctr" fontAlgn="base">
              <a:buNone/>
            </a:pPr>
            <a:endParaRPr lang="en-US" sz="2180" dirty="0">
              <a:latin typeface="Aptos" panose="020B0004020202020204" pitchFamily="34" charset="0"/>
            </a:endParaRPr>
          </a:p>
          <a:p>
            <a:pPr marL="0" indent="0" algn="ctr" fontAlgn="base">
              <a:buNone/>
            </a:pPr>
            <a:r>
              <a:rPr lang="en-US" sz="2180" b="1" i="1" dirty="0">
                <a:latin typeface="Aptos" panose="020B0004020202020204" pitchFamily="34" charset="0"/>
              </a:rPr>
              <a:t>Learning</a:t>
            </a:r>
            <a:r>
              <a:rPr lang="en-US" sz="2180" b="1" i="1" dirty="0">
                <a:solidFill>
                  <a:srgbClr val="44D62C"/>
                </a:solidFill>
                <a:latin typeface="Aptos" panose="020B0004020202020204" pitchFamily="34" charset="0"/>
              </a:rPr>
              <a:t> ■ </a:t>
            </a:r>
            <a:r>
              <a:rPr lang="en-US" sz="2180" b="1" i="1" dirty="0">
                <a:latin typeface="Aptos" panose="020B0004020202020204" pitchFamily="34" charset="0"/>
              </a:rPr>
              <a:t>Discovery</a:t>
            </a:r>
            <a:r>
              <a:rPr lang="en-US" sz="2180" b="1" i="1" dirty="0">
                <a:solidFill>
                  <a:srgbClr val="44D62C"/>
                </a:solidFill>
                <a:latin typeface="Aptos" panose="020B0004020202020204" pitchFamily="34" charset="0"/>
              </a:rPr>
              <a:t> ■ </a:t>
            </a:r>
            <a:r>
              <a:rPr lang="en-US" sz="2180" b="1" i="1" dirty="0">
                <a:latin typeface="Aptos" panose="020B0004020202020204" pitchFamily="34" charset="0"/>
              </a:rPr>
              <a:t>Student Success</a:t>
            </a:r>
          </a:p>
          <a:p>
            <a:pPr marL="0" indent="0" fontAlgn="base">
              <a:buNone/>
            </a:pPr>
            <a:endParaRPr lang="en-US" sz="2180" dirty="0">
              <a:latin typeface="Aptos" panose="020B0004020202020204" pitchFamily="34" charset="0"/>
            </a:endParaRPr>
          </a:p>
          <a:p>
            <a:pPr marL="0" indent="0" fontAlgn="base">
              <a:buNone/>
            </a:pPr>
            <a:r>
              <a:rPr lang="en-US" sz="2180" dirty="0">
                <a:latin typeface="Aptos" panose="020B0004020202020204" pitchFamily="34" charset="0"/>
              </a:rPr>
              <a:t>We assist with writing, multimodal projects, and oral presentations for any subject or discipline at any stage in the writing process.</a:t>
            </a:r>
          </a:p>
          <a:p>
            <a:pPr marL="0" indent="0" fontAlgn="base">
              <a:buNone/>
            </a:pPr>
            <a:endParaRPr lang="en-US" dirty="0">
              <a:latin typeface="Aptos" panose="020B0004020202020204" pitchFamily="34" charset="0"/>
            </a:endParaRPr>
          </a:p>
        </p:txBody>
      </p:sp>
      <p:sp>
        <p:nvSpPr>
          <p:cNvPr id="5" name="TextBox 4">
            <a:extLst>
              <a:ext uri="{FF2B5EF4-FFF2-40B4-BE49-F238E27FC236}">
                <a16:creationId xmlns:a16="http://schemas.microsoft.com/office/drawing/2014/main" id="{163997B4-A144-5983-25C5-31DB82F0E05E}"/>
              </a:ext>
            </a:extLst>
          </p:cNvPr>
          <p:cNvSpPr txBox="1"/>
          <p:nvPr/>
        </p:nvSpPr>
        <p:spPr>
          <a:xfrm>
            <a:off x="838200" y="1219691"/>
            <a:ext cx="10232571" cy="60593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717" tIns="25717" rIns="25717" bIns="25717" numCol="1" spcCol="38100" rtlCol="0" anchor="t">
            <a:spAutoFit/>
          </a:bodyPr>
          <a:lstStyle/>
          <a:p>
            <a:pPr defTabSz="914367" hangingPunct="0"/>
            <a:r>
              <a:rPr lang="en-US" sz="3600" b="1" dirty="0">
                <a:latin typeface="Aptos" panose="020B0004020202020204" pitchFamily="34" charset="0"/>
                <a:sym typeface="Calibri"/>
              </a:rPr>
              <a:t>Empowering writers every step of the way. </a:t>
            </a:r>
          </a:p>
        </p:txBody>
      </p:sp>
      <p:pic>
        <p:nvPicPr>
          <p:cNvPr id="3" name="Picture 2" descr="Blue text on a black background&#10;&#10;AI-generated content may be incorrect.">
            <a:extLst>
              <a:ext uri="{FF2B5EF4-FFF2-40B4-BE49-F238E27FC236}">
                <a16:creationId xmlns:a16="http://schemas.microsoft.com/office/drawing/2014/main" id="{70570406-04FA-E23B-0BBB-8E3E2E8D4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7571" y="354806"/>
            <a:ext cx="2743200" cy="673100"/>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B4B9A-E566-ED02-4651-8A291FF81E2F}"/>
              </a:ext>
            </a:extLst>
          </p:cNvPr>
          <p:cNvSpPr>
            <a:spLocks noGrp="1"/>
          </p:cNvSpPr>
          <p:nvPr>
            <p:ph type="title"/>
          </p:nvPr>
        </p:nvSpPr>
        <p:spPr/>
        <p:txBody>
          <a:bodyPr/>
          <a:lstStyle/>
          <a:p>
            <a:r>
              <a:rPr lang="en-US" dirty="0"/>
              <a:t>Who are we? </a:t>
            </a:r>
          </a:p>
        </p:txBody>
      </p:sp>
      <p:pic>
        <p:nvPicPr>
          <p:cNvPr id="5" name="Content Placeholder 4" descr="A screenshot of a group of women&#10;&#10;AI-generated content may be incorrect.">
            <a:extLst>
              <a:ext uri="{FF2B5EF4-FFF2-40B4-BE49-F238E27FC236}">
                <a16:creationId xmlns:a16="http://schemas.microsoft.com/office/drawing/2014/main" id="{181DF243-D50E-8A2A-5F30-A782FB6DA9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139" y="1498600"/>
            <a:ext cx="9304989" cy="4819650"/>
          </a:xfrm>
        </p:spPr>
      </p:pic>
    </p:spTree>
    <p:extLst>
      <p:ext uri="{BB962C8B-B14F-4D97-AF65-F5344CB8AC3E}">
        <p14:creationId xmlns:p14="http://schemas.microsoft.com/office/powerpoint/2010/main" val="878210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44E6-35DD-2D63-FECC-42831041647C}"/>
              </a:ext>
            </a:extLst>
          </p:cNvPr>
          <p:cNvSpPr>
            <a:spLocks noGrp="1"/>
          </p:cNvSpPr>
          <p:nvPr>
            <p:ph type="title"/>
          </p:nvPr>
        </p:nvSpPr>
        <p:spPr/>
        <p:txBody>
          <a:bodyPr/>
          <a:lstStyle/>
          <a:p>
            <a:r>
              <a:rPr lang="en-US" dirty="0"/>
              <a:t>In ay 2024-25, the </a:t>
            </a:r>
            <a:r>
              <a:rPr lang="en-US" dirty="0" err="1"/>
              <a:t>cwe</a:t>
            </a:r>
            <a:r>
              <a:rPr lang="en-US" dirty="0"/>
              <a:t> held…</a:t>
            </a:r>
          </a:p>
        </p:txBody>
      </p:sp>
      <p:sp>
        <p:nvSpPr>
          <p:cNvPr id="3" name="TextBox 2">
            <a:extLst>
              <a:ext uri="{FF2B5EF4-FFF2-40B4-BE49-F238E27FC236}">
                <a16:creationId xmlns:a16="http://schemas.microsoft.com/office/drawing/2014/main" id="{BF3568E0-DB70-551B-2989-C56D6C5A3D4B}"/>
              </a:ext>
            </a:extLst>
          </p:cNvPr>
          <p:cNvSpPr txBox="1"/>
          <p:nvPr/>
        </p:nvSpPr>
        <p:spPr>
          <a:xfrm>
            <a:off x="1976581" y="2254517"/>
            <a:ext cx="2878447" cy="1569660"/>
          </a:xfrm>
          <a:prstGeom prst="rect">
            <a:avLst/>
          </a:prstGeom>
          <a:noFill/>
          <a:ln>
            <a:solidFill>
              <a:schemeClr val="accent1"/>
            </a:solidFill>
          </a:ln>
        </p:spPr>
        <p:txBody>
          <a:bodyPr wrap="square" rtlCol="0">
            <a:spAutoFit/>
          </a:bodyPr>
          <a:lstStyle/>
          <a:p>
            <a:pPr algn="ctr"/>
            <a:r>
              <a:rPr lang="en-US" sz="9600" b="1" dirty="0">
                <a:solidFill>
                  <a:schemeClr val="accent1"/>
                </a:solidFill>
              </a:rPr>
              <a:t>5150 </a:t>
            </a:r>
          </a:p>
        </p:txBody>
      </p:sp>
      <p:sp>
        <p:nvSpPr>
          <p:cNvPr id="4" name="TextBox 3">
            <a:extLst>
              <a:ext uri="{FF2B5EF4-FFF2-40B4-BE49-F238E27FC236}">
                <a16:creationId xmlns:a16="http://schemas.microsoft.com/office/drawing/2014/main" id="{23C326D5-9D72-5C9E-DC85-7A9E5F580594}"/>
              </a:ext>
            </a:extLst>
          </p:cNvPr>
          <p:cNvSpPr txBox="1"/>
          <p:nvPr/>
        </p:nvSpPr>
        <p:spPr>
          <a:xfrm>
            <a:off x="2309507" y="3770807"/>
            <a:ext cx="2212593" cy="369332"/>
          </a:xfrm>
          <a:prstGeom prst="rect">
            <a:avLst/>
          </a:prstGeom>
          <a:noFill/>
        </p:spPr>
        <p:txBody>
          <a:bodyPr wrap="none" rtlCol="0">
            <a:spAutoFit/>
          </a:bodyPr>
          <a:lstStyle/>
          <a:p>
            <a:r>
              <a:rPr lang="en-US" b="1" dirty="0"/>
              <a:t>Total appointments</a:t>
            </a:r>
          </a:p>
        </p:txBody>
      </p:sp>
      <p:sp>
        <p:nvSpPr>
          <p:cNvPr id="5" name="TextBox 4">
            <a:extLst>
              <a:ext uri="{FF2B5EF4-FFF2-40B4-BE49-F238E27FC236}">
                <a16:creationId xmlns:a16="http://schemas.microsoft.com/office/drawing/2014/main" id="{EF1DFF84-449B-0EC3-C61A-60FA2070EC9D}"/>
              </a:ext>
            </a:extLst>
          </p:cNvPr>
          <p:cNvSpPr txBox="1"/>
          <p:nvPr/>
        </p:nvSpPr>
        <p:spPr>
          <a:xfrm>
            <a:off x="7249733" y="2254517"/>
            <a:ext cx="2156360" cy="1569660"/>
          </a:xfrm>
          <a:prstGeom prst="rect">
            <a:avLst/>
          </a:prstGeom>
          <a:noFill/>
          <a:ln>
            <a:solidFill>
              <a:schemeClr val="accent1"/>
            </a:solidFill>
          </a:ln>
        </p:spPr>
        <p:txBody>
          <a:bodyPr wrap="none" rtlCol="0">
            <a:spAutoFit/>
          </a:bodyPr>
          <a:lstStyle/>
          <a:p>
            <a:r>
              <a:rPr lang="en-US" sz="9600" b="1" dirty="0">
                <a:solidFill>
                  <a:schemeClr val="accent1"/>
                </a:solidFill>
              </a:rPr>
              <a:t>479</a:t>
            </a:r>
          </a:p>
        </p:txBody>
      </p:sp>
      <p:sp>
        <p:nvSpPr>
          <p:cNvPr id="6" name="TextBox 5">
            <a:extLst>
              <a:ext uri="{FF2B5EF4-FFF2-40B4-BE49-F238E27FC236}">
                <a16:creationId xmlns:a16="http://schemas.microsoft.com/office/drawing/2014/main" id="{D1EF19D1-E9D0-EE85-EB79-E3933769D357}"/>
              </a:ext>
            </a:extLst>
          </p:cNvPr>
          <p:cNvSpPr txBox="1"/>
          <p:nvPr/>
        </p:nvSpPr>
        <p:spPr>
          <a:xfrm>
            <a:off x="6706281" y="3803465"/>
            <a:ext cx="3733119" cy="369332"/>
          </a:xfrm>
          <a:prstGeom prst="rect">
            <a:avLst/>
          </a:prstGeom>
          <a:noFill/>
        </p:spPr>
        <p:txBody>
          <a:bodyPr wrap="square" rtlCol="0">
            <a:spAutoFit/>
          </a:bodyPr>
          <a:lstStyle/>
          <a:p>
            <a:r>
              <a:rPr lang="en-US" b="1" dirty="0"/>
              <a:t>Appointments with AU faculty </a:t>
            </a:r>
          </a:p>
        </p:txBody>
      </p:sp>
      <p:sp>
        <p:nvSpPr>
          <p:cNvPr id="7" name="TextBox 6">
            <a:extLst>
              <a:ext uri="{FF2B5EF4-FFF2-40B4-BE49-F238E27FC236}">
                <a16:creationId xmlns:a16="http://schemas.microsoft.com/office/drawing/2014/main" id="{453239F9-8899-1B46-4EC3-BFBB910FEB4A}"/>
              </a:ext>
            </a:extLst>
          </p:cNvPr>
          <p:cNvSpPr txBox="1"/>
          <p:nvPr/>
        </p:nvSpPr>
        <p:spPr>
          <a:xfrm>
            <a:off x="1834243" y="4733099"/>
            <a:ext cx="8763000" cy="923330"/>
          </a:xfrm>
          <a:prstGeom prst="rect">
            <a:avLst/>
          </a:prstGeom>
          <a:noFill/>
        </p:spPr>
        <p:txBody>
          <a:bodyPr wrap="square" rtlCol="0">
            <a:spAutoFit/>
          </a:bodyPr>
          <a:lstStyle/>
          <a:p>
            <a:r>
              <a:rPr lang="en-US" dirty="0"/>
              <a:t>Projects included </a:t>
            </a:r>
            <a:r>
              <a:rPr lang="en-US" b="1" dirty="0"/>
              <a:t>articles for publication, book proposals, conference abstracts and presentations, materials for tenure and promotion, grant applications, </a:t>
            </a:r>
            <a:r>
              <a:rPr lang="en-US" dirty="0"/>
              <a:t>and</a:t>
            </a:r>
            <a:r>
              <a:rPr lang="en-US" b="1" dirty="0"/>
              <a:t> research posters.</a:t>
            </a:r>
            <a:endParaRPr lang="en-US" dirty="0"/>
          </a:p>
        </p:txBody>
      </p:sp>
    </p:spTree>
    <p:extLst>
      <p:ext uri="{BB962C8B-B14F-4D97-AF65-F5344CB8AC3E}">
        <p14:creationId xmlns:p14="http://schemas.microsoft.com/office/powerpoint/2010/main" val="16224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78E2-E327-B598-AC2A-33F0D70912D8}"/>
              </a:ext>
            </a:extLst>
          </p:cNvPr>
          <p:cNvSpPr>
            <a:spLocks noGrp="1"/>
          </p:cNvSpPr>
          <p:nvPr>
            <p:ph type="title"/>
          </p:nvPr>
        </p:nvSpPr>
        <p:spPr>
          <a:xfrm>
            <a:off x="141514" y="2766218"/>
            <a:ext cx="3426280" cy="1325563"/>
          </a:xfrm>
        </p:spPr>
        <p:txBody>
          <a:bodyPr>
            <a:normAutofit fontScale="90000"/>
          </a:bodyPr>
          <a:lstStyle/>
          <a:p>
            <a:r>
              <a:rPr lang="en-US" dirty="0"/>
              <a:t>0. Assumptions and caveats</a:t>
            </a:r>
          </a:p>
        </p:txBody>
      </p:sp>
      <p:sp>
        <p:nvSpPr>
          <p:cNvPr id="3" name="Content Placeholder 2">
            <a:extLst>
              <a:ext uri="{FF2B5EF4-FFF2-40B4-BE49-F238E27FC236}">
                <a16:creationId xmlns:a16="http://schemas.microsoft.com/office/drawing/2014/main" id="{CA29C52A-B935-8264-613D-3312949627BC}"/>
              </a:ext>
            </a:extLst>
          </p:cNvPr>
          <p:cNvSpPr>
            <a:spLocks noGrp="1"/>
          </p:cNvSpPr>
          <p:nvPr>
            <p:ph idx="1"/>
          </p:nvPr>
        </p:nvSpPr>
        <p:spPr>
          <a:xfrm>
            <a:off x="4264731" y="760236"/>
            <a:ext cx="7653512" cy="6097764"/>
          </a:xfrm>
        </p:spPr>
        <p:txBody>
          <a:bodyPr vert="horz" lIns="91440" tIns="45720" rIns="91440" bIns="45720" rtlCol="0" anchor="t">
            <a:normAutofit/>
          </a:bodyPr>
          <a:lstStyle/>
          <a:p>
            <a:r>
              <a:rPr lang="en-US" dirty="0"/>
              <a:t>Writing, especially academic writing, is personal and requires some kind of process. It (usually) doesn’t happen in one sitting, and a single approach doesn’t work for everyone. </a:t>
            </a:r>
          </a:p>
          <a:p>
            <a:r>
              <a:rPr lang="en-US" dirty="0">
                <a:latin typeface="Tw Cen MT"/>
              </a:rPr>
              <a:t>Academic fields, disciplines, and genres have unique audience expectations and conventions, and I can’t possibly cover all of them.</a:t>
            </a:r>
          </a:p>
          <a:p>
            <a:r>
              <a:rPr lang="en-US" dirty="0"/>
              <a:t>Not everything in this presentation will apply to your field or discipline, but I hope there there will be something useful to you.</a:t>
            </a:r>
          </a:p>
          <a:p>
            <a:r>
              <a:rPr lang="en-US" dirty="0">
                <a:latin typeface="Tw Cen MT"/>
              </a:rPr>
              <a:t>Feel free to interrupt and ask questions during the slide portions. </a:t>
            </a:r>
          </a:p>
        </p:txBody>
      </p:sp>
    </p:spTree>
    <p:extLst>
      <p:ext uri="{BB962C8B-B14F-4D97-AF65-F5344CB8AC3E}">
        <p14:creationId xmlns:p14="http://schemas.microsoft.com/office/powerpoint/2010/main" val="329478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726E1-3982-56B5-3EE1-086F5BD225F1}"/>
              </a:ext>
            </a:extLst>
          </p:cNvPr>
          <p:cNvSpPr>
            <a:spLocks noGrp="1"/>
          </p:cNvSpPr>
          <p:nvPr>
            <p:ph type="title"/>
          </p:nvPr>
        </p:nvSpPr>
        <p:spPr/>
        <p:txBody>
          <a:bodyPr/>
          <a:lstStyle/>
          <a:p>
            <a:r>
              <a:rPr lang="en-US" dirty="0"/>
              <a:t>Opening question</a:t>
            </a:r>
          </a:p>
        </p:txBody>
      </p:sp>
      <p:sp>
        <p:nvSpPr>
          <p:cNvPr id="3" name="Content Placeholder 2">
            <a:extLst>
              <a:ext uri="{FF2B5EF4-FFF2-40B4-BE49-F238E27FC236}">
                <a16:creationId xmlns:a16="http://schemas.microsoft.com/office/drawing/2014/main" id="{29F49D67-8D90-D56A-0580-001A87889FF3}"/>
              </a:ext>
            </a:extLst>
          </p:cNvPr>
          <p:cNvSpPr>
            <a:spLocks noGrp="1"/>
          </p:cNvSpPr>
          <p:nvPr>
            <p:ph idx="1"/>
          </p:nvPr>
        </p:nvSpPr>
        <p:spPr/>
        <p:txBody>
          <a:bodyPr vert="horz" lIns="91440" tIns="45720" rIns="91440" bIns="45720" rtlCol="0" anchor="t">
            <a:normAutofit/>
          </a:bodyPr>
          <a:lstStyle/>
          <a:p>
            <a:pPr marL="0" indent="0">
              <a:buNone/>
            </a:pPr>
            <a:r>
              <a:rPr lang="en-US" dirty="0"/>
              <a:t>In keeping with our theme, we in the CWE often talk about our job as trying to “demystify” expectations of academic writing both for faculty and students. </a:t>
            </a:r>
          </a:p>
          <a:p>
            <a:pPr marL="0" indent="0">
              <a:buNone/>
            </a:pPr>
            <a:endParaRPr lang="en-US" dirty="0"/>
          </a:p>
          <a:p>
            <a:pPr marL="0" indent="0">
              <a:buNone/>
            </a:pPr>
            <a:r>
              <a:rPr lang="en-US" b="1" dirty="0">
                <a:latin typeface="Tw Cen MT"/>
              </a:rPr>
              <a:t>When you first started writing at a more advanced level, whether in graduate school, professionally, or for academic publication, what about that writing mystified you? </a:t>
            </a:r>
          </a:p>
        </p:txBody>
      </p:sp>
    </p:spTree>
    <p:extLst>
      <p:ext uri="{BB962C8B-B14F-4D97-AF65-F5344CB8AC3E}">
        <p14:creationId xmlns:p14="http://schemas.microsoft.com/office/powerpoint/2010/main" val="81341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5541B-E746-FEF1-D7D2-EE104C776C32}"/>
              </a:ext>
            </a:extLst>
          </p:cNvPr>
          <p:cNvSpPr>
            <a:spLocks noGrp="1"/>
          </p:cNvSpPr>
          <p:nvPr>
            <p:ph type="title"/>
          </p:nvPr>
        </p:nvSpPr>
        <p:spPr/>
        <p:txBody>
          <a:bodyPr>
            <a:normAutofit fontScale="90000"/>
          </a:bodyPr>
          <a:lstStyle/>
          <a:p>
            <a:r>
              <a:rPr lang="en-US" dirty="0"/>
              <a:t>Choose your adventure</a:t>
            </a:r>
          </a:p>
        </p:txBody>
      </p:sp>
      <p:graphicFrame>
        <p:nvGraphicFramePr>
          <p:cNvPr id="4" name="Content Placeholder 3">
            <a:extLst>
              <a:ext uri="{FF2B5EF4-FFF2-40B4-BE49-F238E27FC236}">
                <a16:creationId xmlns:a16="http://schemas.microsoft.com/office/drawing/2014/main" id="{97A42624-AEA1-E1CD-D751-1C21D4CE859E}"/>
              </a:ext>
            </a:extLst>
          </p:cNvPr>
          <p:cNvGraphicFramePr>
            <a:graphicFrameLocks noGrp="1"/>
          </p:cNvGraphicFramePr>
          <p:nvPr>
            <p:ph idx="1"/>
            <p:extLst>
              <p:ext uri="{D42A27DB-BD31-4B8C-83A1-F6EECF244321}">
                <p14:modId xmlns:p14="http://schemas.microsoft.com/office/powerpoint/2010/main" val="555783348"/>
              </p:ext>
            </p:extLst>
          </p:nvPr>
        </p:nvGraphicFramePr>
        <p:xfrm>
          <a:off x="4550728" y="379411"/>
          <a:ext cx="6977062" cy="609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8308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52EB-7C92-A9B1-6EF8-C6C44973C0FB}"/>
              </a:ext>
            </a:extLst>
          </p:cNvPr>
          <p:cNvSpPr>
            <a:spLocks noGrp="1"/>
          </p:cNvSpPr>
          <p:nvPr>
            <p:ph type="title"/>
          </p:nvPr>
        </p:nvSpPr>
        <p:spPr/>
        <p:txBody>
          <a:bodyPr>
            <a:normAutofit fontScale="90000"/>
          </a:bodyPr>
          <a:lstStyle/>
          <a:p>
            <a:r>
              <a:rPr lang="en-US" dirty="0"/>
              <a:t>1. General writing productivity advice</a:t>
            </a:r>
          </a:p>
        </p:txBody>
      </p:sp>
      <p:sp>
        <p:nvSpPr>
          <p:cNvPr id="3" name="Content Placeholder 2">
            <a:extLst>
              <a:ext uri="{FF2B5EF4-FFF2-40B4-BE49-F238E27FC236}">
                <a16:creationId xmlns:a16="http://schemas.microsoft.com/office/drawing/2014/main" id="{4D910649-6AE1-CB5E-4037-405A920425D6}"/>
              </a:ext>
            </a:extLst>
          </p:cNvPr>
          <p:cNvSpPr>
            <a:spLocks noGrp="1"/>
          </p:cNvSpPr>
          <p:nvPr>
            <p:ph idx="1"/>
          </p:nvPr>
        </p:nvSpPr>
        <p:spPr>
          <a:xfrm>
            <a:off x="4188531" y="1042899"/>
            <a:ext cx="7653512" cy="6097764"/>
          </a:xfrm>
        </p:spPr>
        <p:txBody>
          <a:bodyPr/>
          <a:lstStyle/>
          <a:p>
            <a:r>
              <a:rPr lang="en-US" dirty="0"/>
              <a:t>Talking about writing =/= writing </a:t>
            </a:r>
          </a:p>
          <a:p>
            <a:r>
              <a:rPr lang="en-US" dirty="0"/>
              <a:t>Figure out when and where you’re most productive.</a:t>
            </a:r>
          </a:p>
          <a:p>
            <a:r>
              <a:rPr lang="en-US" dirty="0"/>
              <a:t>Start a writing habit. Schedule writing time, even if it’s just 15 minutes. Set aside a certain amount of time per day to write and protect that time.</a:t>
            </a:r>
          </a:p>
          <a:p>
            <a:r>
              <a:rPr lang="en-US" dirty="0"/>
              <a:t>Start a writing group. (Or join a CWE writing group </a:t>
            </a:r>
            <a:r>
              <a:rPr lang="en-US" i="1" dirty="0"/>
              <a:t>or</a:t>
            </a:r>
            <a:r>
              <a:rPr lang="en-US" dirty="0"/>
              <a:t> get the CWE to help you start a writing group!)</a:t>
            </a:r>
          </a:p>
          <a:p>
            <a:r>
              <a:rPr lang="en-US" dirty="0"/>
              <a:t>Keep a writing journal after each session, even if it’s just a couple of sentences. Document what you got done and where you want to go next. </a:t>
            </a:r>
          </a:p>
          <a:p>
            <a:endParaRPr lang="en-US" dirty="0"/>
          </a:p>
        </p:txBody>
      </p:sp>
    </p:spTree>
    <p:extLst>
      <p:ext uri="{BB962C8B-B14F-4D97-AF65-F5344CB8AC3E}">
        <p14:creationId xmlns:p14="http://schemas.microsoft.com/office/powerpoint/2010/main" val="40918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6C24-48A4-DBE9-CF28-220116DB4759}"/>
              </a:ext>
            </a:extLst>
          </p:cNvPr>
          <p:cNvSpPr>
            <a:spLocks noGrp="1"/>
          </p:cNvSpPr>
          <p:nvPr>
            <p:ph type="title"/>
          </p:nvPr>
        </p:nvSpPr>
        <p:spPr/>
        <p:txBody>
          <a:bodyPr>
            <a:normAutofit fontScale="90000"/>
          </a:bodyPr>
          <a:lstStyle/>
          <a:p>
            <a:r>
              <a:rPr lang="en-US" dirty="0"/>
              <a:t>2. Get a reference manager. </a:t>
            </a:r>
          </a:p>
        </p:txBody>
      </p:sp>
      <p:sp>
        <p:nvSpPr>
          <p:cNvPr id="3" name="Content Placeholder 2">
            <a:extLst>
              <a:ext uri="{FF2B5EF4-FFF2-40B4-BE49-F238E27FC236}">
                <a16:creationId xmlns:a16="http://schemas.microsoft.com/office/drawing/2014/main" id="{505500E9-0615-6B79-6AB3-17B449E2DF6D}"/>
              </a:ext>
            </a:extLst>
          </p:cNvPr>
          <p:cNvSpPr>
            <a:spLocks noGrp="1"/>
          </p:cNvSpPr>
          <p:nvPr>
            <p:ph idx="1"/>
          </p:nvPr>
        </p:nvSpPr>
        <p:spPr>
          <a:xfrm>
            <a:off x="5453876" y="4091781"/>
            <a:ext cx="6294664" cy="4289853"/>
          </a:xfrm>
        </p:spPr>
        <p:txBody>
          <a:bodyPr/>
          <a:lstStyle/>
          <a:p>
            <a:pPr marL="0" indent="0">
              <a:buNone/>
            </a:pPr>
            <a:r>
              <a:rPr lang="en-US" dirty="0"/>
              <a:t>Reference managers like EndNote, Zotero, Mendeley, and more can help you keep track of and organize your research. </a:t>
            </a:r>
          </a:p>
          <a:p>
            <a:endParaRPr lang="en-US" dirty="0"/>
          </a:p>
        </p:txBody>
      </p:sp>
      <p:pic>
        <p:nvPicPr>
          <p:cNvPr id="1026" name="Picture 2">
            <a:extLst>
              <a:ext uri="{FF2B5EF4-FFF2-40B4-BE49-F238E27FC236}">
                <a16:creationId xmlns:a16="http://schemas.microsoft.com/office/drawing/2014/main" id="{E4F3EC7E-2486-0ED2-3B92-907AC2F45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3344" y="1906071"/>
            <a:ext cx="1875196" cy="15479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arivate EndNote - Knowledge Portal">
            <a:extLst>
              <a:ext uri="{FF2B5EF4-FFF2-40B4-BE49-F238E27FC236}">
                <a16:creationId xmlns:a16="http://schemas.microsoft.com/office/drawing/2014/main" id="{ED372845-CC77-40A9-91F8-CE076388C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364" y="1906071"/>
            <a:ext cx="1547989" cy="15479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and [Zotero Documentation]">
            <a:extLst>
              <a:ext uri="{FF2B5EF4-FFF2-40B4-BE49-F238E27FC236}">
                <a16:creationId xmlns:a16="http://schemas.microsoft.com/office/drawing/2014/main" id="{8C5DE690-E02D-8420-470B-D49346F6F1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701" y="1906071"/>
            <a:ext cx="1547989" cy="154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470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D487-88B4-C8E2-BAAA-A83F8893F48D}"/>
              </a:ext>
            </a:extLst>
          </p:cNvPr>
          <p:cNvSpPr>
            <a:spLocks noGrp="1"/>
          </p:cNvSpPr>
          <p:nvPr>
            <p:ph type="title"/>
          </p:nvPr>
        </p:nvSpPr>
        <p:spPr/>
        <p:txBody>
          <a:bodyPr>
            <a:normAutofit fontScale="90000"/>
          </a:bodyPr>
          <a:lstStyle/>
          <a:p>
            <a:r>
              <a:rPr lang="en-US" dirty="0">
                <a:latin typeface="Tw Cen MT Condensed"/>
              </a:rPr>
              <a:t>3. Use research-based ai tools for research/pre-writing</a:t>
            </a:r>
            <a:endParaRPr lang="en-US" dirty="0"/>
          </a:p>
        </p:txBody>
      </p:sp>
      <p:sp>
        <p:nvSpPr>
          <p:cNvPr id="3" name="Content Placeholder 2">
            <a:extLst>
              <a:ext uri="{FF2B5EF4-FFF2-40B4-BE49-F238E27FC236}">
                <a16:creationId xmlns:a16="http://schemas.microsoft.com/office/drawing/2014/main" id="{0615E570-8C2E-E56B-2347-BD8EC99856F2}"/>
              </a:ext>
            </a:extLst>
          </p:cNvPr>
          <p:cNvSpPr>
            <a:spLocks noGrp="1"/>
          </p:cNvSpPr>
          <p:nvPr>
            <p:ph idx="1"/>
          </p:nvPr>
        </p:nvSpPr>
        <p:spPr>
          <a:xfrm>
            <a:off x="4188531" y="1042899"/>
            <a:ext cx="7653512" cy="6097764"/>
          </a:xfrm>
        </p:spPr>
        <p:txBody>
          <a:bodyPr vert="horz" lIns="91440" tIns="45720" rIns="91440" bIns="45720" rtlCol="0" anchor="t">
            <a:normAutofit/>
          </a:bodyPr>
          <a:lstStyle/>
          <a:p>
            <a:pPr marL="0" indent="0">
              <a:buNone/>
            </a:pPr>
            <a:r>
              <a:rPr lang="en-US" dirty="0"/>
              <a:t>If you opt to use AI in your writing and research process, consider trying tools that are intended for research like:</a:t>
            </a:r>
          </a:p>
          <a:p>
            <a:pPr lvl="1"/>
            <a:r>
              <a:rPr lang="en-US" dirty="0">
                <a:latin typeface="Tw Cen MT"/>
              </a:rPr>
              <a:t>Elicit (elicit.com) (reviewing literature)</a:t>
            </a:r>
          </a:p>
          <a:p>
            <a:pPr lvl="1"/>
            <a:r>
              <a:rPr lang="en-US" dirty="0"/>
              <a:t>Consensus (</a:t>
            </a:r>
            <a:r>
              <a:rPr lang="en-US" dirty="0" err="1"/>
              <a:t>consensus.app</a:t>
            </a:r>
            <a:r>
              <a:rPr lang="en-US" dirty="0"/>
              <a:t>) (academic search engine)</a:t>
            </a:r>
          </a:p>
          <a:p>
            <a:pPr lvl="1"/>
            <a:r>
              <a:rPr lang="en-US" dirty="0">
                <a:latin typeface="Tw Cen MT"/>
              </a:rPr>
              <a:t>Scite (scite.ai) (academic search engine) </a:t>
            </a:r>
          </a:p>
          <a:p>
            <a:pPr lvl="1"/>
            <a:r>
              <a:rPr lang="en-US" dirty="0">
                <a:latin typeface="Tw Cen MT"/>
              </a:rPr>
              <a:t>Research Rabbit (researchrabbit.ai) (research network mapping tool)</a:t>
            </a:r>
          </a:p>
          <a:p>
            <a:pPr marL="457200" lvl="1" indent="0">
              <a:buNone/>
            </a:pPr>
            <a:endParaRPr lang="en-US" dirty="0"/>
          </a:p>
          <a:p>
            <a:pPr marL="457200" lvl="1" indent="0">
              <a:buNone/>
            </a:pPr>
            <a:r>
              <a:rPr lang="en-US" i="1" dirty="0">
                <a:latin typeface="Tw Cen MT"/>
              </a:rPr>
              <a:t>This portion of the presentation is not intended as a full-throated endorsement of using AI, particularly with respect to non-open access material. As with any AI tool, be careful not to put in confidential data or material and verify that the tool is permitted by IT on our Approved/Unapproved Software list. </a:t>
            </a:r>
          </a:p>
          <a:p>
            <a:endParaRPr lang="en-US" dirty="0"/>
          </a:p>
          <a:p>
            <a:pPr marL="0" indent="0">
              <a:buNone/>
            </a:pPr>
            <a:endParaRPr lang="en-US" dirty="0"/>
          </a:p>
        </p:txBody>
      </p:sp>
    </p:spTree>
    <p:extLst>
      <p:ext uri="{BB962C8B-B14F-4D97-AF65-F5344CB8AC3E}">
        <p14:creationId xmlns:p14="http://schemas.microsoft.com/office/powerpoint/2010/main" val="341650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F791-4A1C-B0D8-480B-C3CE6DCFD51E}"/>
              </a:ext>
            </a:extLst>
          </p:cNvPr>
          <p:cNvSpPr>
            <a:spLocks noGrp="1"/>
          </p:cNvSpPr>
          <p:nvPr>
            <p:ph type="title"/>
          </p:nvPr>
        </p:nvSpPr>
        <p:spPr/>
        <p:txBody>
          <a:bodyPr>
            <a:normAutofit fontScale="90000"/>
          </a:bodyPr>
          <a:lstStyle/>
          <a:p>
            <a:r>
              <a:rPr lang="en-US" dirty="0"/>
              <a:t>4. Learn the CARS (Create a research space) model for introductions</a:t>
            </a:r>
          </a:p>
        </p:txBody>
      </p:sp>
      <p:sp>
        <p:nvSpPr>
          <p:cNvPr id="3" name="Content Placeholder 2">
            <a:extLst>
              <a:ext uri="{FF2B5EF4-FFF2-40B4-BE49-F238E27FC236}">
                <a16:creationId xmlns:a16="http://schemas.microsoft.com/office/drawing/2014/main" id="{DDA72E99-C90B-552A-5BC1-38233F5FF38C}"/>
              </a:ext>
            </a:extLst>
          </p:cNvPr>
          <p:cNvSpPr>
            <a:spLocks noGrp="1"/>
          </p:cNvSpPr>
          <p:nvPr>
            <p:ph idx="1"/>
          </p:nvPr>
        </p:nvSpPr>
        <p:spPr>
          <a:xfrm>
            <a:off x="4765228" y="5515895"/>
            <a:ext cx="2150928" cy="280282"/>
          </a:xfrm>
        </p:spPr>
        <p:txBody>
          <a:bodyPr>
            <a:normAutofit fontScale="55000" lnSpcReduction="20000"/>
          </a:bodyPr>
          <a:lstStyle/>
          <a:p>
            <a:pPr marL="0" indent="0">
              <a:buNone/>
            </a:pPr>
            <a:r>
              <a:rPr lang="en-US" dirty="0"/>
              <a:t>John Swales, 1938-2025</a:t>
            </a:r>
          </a:p>
        </p:txBody>
      </p:sp>
      <p:pic>
        <p:nvPicPr>
          <p:cNvPr id="4" name="Picture 3">
            <a:extLst>
              <a:ext uri="{FF2B5EF4-FFF2-40B4-BE49-F238E27FC236}">
                <a16:creationId xmlns:a16="http://schemas.microsoft.com/office/drawing/2014/main" id="{44C80384-E2DA-C39F-2340-27158E936181}"/>
              </a:ext>
            </a:extLst>
          </p:cNvPr>
          <p:cNvPicPr>
            <a:picLocks noChangeAspect="1"/>
          </p:cNvPicPr>
          <p:nvPr/>
        </p:nvPicPr>
        <p:blipFill>
          <a:blip r:embed="rId2"/>
          <a:stretch>
            <a:fillRect/>
          </a:stretch>
        </p:blipFill>
        <p:spPr>
          <a:xfrm>
            <a:off x="4400456" y="1329872"/>
            <a:ext cx="2880472" cy="4038600"/>
          </a:xfrm>
          <a:prstGeom prst="rect">
            <a:avLst/>
          </a:prstGeom>
        </p:spPr>
      </p:pic>
      <p:sp>
        <p:nvSpPr>
          <p:cNvPr id="8" name="TextBox 7">
            <a:extLst>
              <a:ext uri="{FF2B5EF4-FFF2-40B4-BE49-F238E27FC236}">
                <a16:creationId xmlns:a16="http://schemas.microsoft.com/office/drawing/2014/main" id="{4116279C-70BB-4CE7-D579-8BC5A3F468CB}"/>
              </a:ext>
            </a:extLst>
          </p:cNvPr>
          <p:cNvSpPr txBox="1"/>
          <p:nvPr/>
        </p:nvSpPr>
        <p:spPr>
          <a:xfrm>
            <a:off x="7663543" y="1408719"/>
            <a:ext cx="3980784" cy="4247317"/>
          </a:xfrm>
          <a:prstGeom prst="rect">
            <a:avLst/>
          </a:prstGeom>
          <a:noFill/>
        </p:spPr>
        <p:txBody>
          <a:bodyPr wrap="square" rtlCol="0">
            <a:spAutoFit/>
          </a:bodyPr>
          <a:lstStyle/>
          <a:p>
            <a:pPr marL="285750" indent="-285750">
              <a:buFont typeface="Arial" panose="020B0604020202020204" pitchFamily="34" charset="0"/>
              <a:buChar char="•"/>
            </a:pPr>
            <a:r>
              <a:rPr lang="en-US" dirty="0"/>
              <a:t>Editors are busy and reading quickly. Whether you have a clearly articulated introduction can make or break your article’s chances at publication.</a:t>
            </a:r>
          </a:p>
          <a:p>
            <a:pPr marL="285750" indent="-285750">
              <a:buFont typeface="Arial" panose="020B0604020202020204" pitchFamily="34" charset="0"/>
              <a:buChar char="•"/>
            </a:pPr>
            <a:r>
              <a:rPr lang="en-US" dirty="0"/>
              <a:t>The CARS model was theorized by linguist John Swales after studying published articles across a range of disciplines.</a:t>
            </a:r>
          </a:p>
          <a:p>
            <a:pPr marL="285750" indent="-285750">
              <a:buFont typeface="Arial" panose="020B0604020202020204" pitchFamily="34" charset="0"/>
              <a:buChar char="•"/>
            </a:pPr>
            <a:r>
              <a:rPr lang="en-US" dirty="0"/>
              <a:t>It provides a roadmap for writing academic introductions. It also works for conference proposals, abstracts, and other writing where your goal is to quickly and concisely get your point across. </a:t>
            </a:r>
          </a:p>
        </p:txBody>
      </p:sp>
    </p:spTree>
    <p:extLst>
      <p:ext uri="{BB962C8B-B14F-4D97-AF65-F5344CB8AC3E}">
        <p14:creationId xmlns:p14="http://schemas.microsoft.com/office/powerpoint/2010/main" val="3381992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8B379-97B2-31F4-F77C-E9506EF19FF6}"/>
              </a:ext>
            </a:extLst>
          </p:cNvPr>
          <p:cNvSpPr>
            <a:spLocks noGrp="1"/>
          </p:cNvSpPr>
          <p:nvPr>
            <p:ph type="title"/>
          </p:nvPr>
        </p:nvSpPr>
        <p:spPr/>
        <p:txBody>
          <a:bodyPr/>
          <a:lstStyle/>
          <a:p>
            <a:r>
              <a:rPr lang="en-US" dirty="0"/>
              <a:t>The cars model in three moves</a:t>
            </a:r>
          </a:p>
        </p:txBody>
      </p:sp>
      <p:graphicFrame>
        <p:nvGraphicFramePr>
          <p:cNvPr id="4" name="Diagram 3">
            <a:extLst>
              <a:ext uri="{FF2B5EF4-FFF2-40B4-BE49-F238E27FC236}">
                <a16:creationId xmlns:a16="http://schemas.microsoft.com/office/drawing/2014/main" id="{17FA822D-3D17-8C7A-1A6C-A8DAA61A391D}"/>
              </a:ext>
            </a:extLst>
          </p:cNvPr>
          <p:cNvGraphicFramePr/>
          <p:nvPr>
            <p:extLst>
              <p:ext uri="{D42A27DB-BD31-4B8C-83A1-F6EECF244321}">
                <p14:modId xmlns:p14="http://schemas.microsoft.com/office/powerpoint/2010/main" val="263569456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734995"/>
      </p:ext>
    </p:extLst>
  </p:cSld>
  <p:clrMapOvr>
    <a:masterClrMapping/>
  </p:clrMapOvr>
</p:sld>
</file>

<file path=ppt/theme/theme1.xml><?xml version="1.0" encoding="utf-8"?>
<a:theme xmlns:a="http://schemas.openxmlformats.org/drawingml/2006/main" name="Office Theme">
  <a:themeElements>
    <a:clrScheme name="Custom 1">
      <a:dk1>
        <a:srgbClr val="003359"/>
      </a:dk1>
      <a:lt1>
        <a:srgbClr val="FFFFFF"/>
      </a:lt1>
      <a:dk2>
        <a:srgbClr val="373545"/>
      </a:dk2>
      <a:lt2>
        <a:srgbClr val="F5F5F5"/>
      </a:lt2>
      <a:accent1>
        <a:srgbClr val="00AEEF"/>
      </a:accent1>
      <a:accent2>
        <a:srgbClr val="A5ACAF"/>
      </a:accent2>
      <a:accent3>
        <a:srgbClr val="44D62C"/>
      </a:accent3>
      <a:accent4>
        <a:srgbClr val="00BCEB"/>
      </a:accent4>
      <a:accent5>
        <a:srgbClr val="A1EA95"/>
      </a:accent5>
      <a:accent6>
        <a:srgbClr val="AFA8A5"/>
      </a:accent6>
      <a:hlink>
        <a:srgbClr val="69DE56"/>
      </a:hlink>
      <a:folHlink>
        <a:srgbClr val="A1EA9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7565</TotalTime>
  <Words>1524</Words>
  <Application>Microsoft Office PowerPoint</Application>
  <PresentationFormat>Widescreen</PresentationFormat>
  <Paragraphs>108</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Making the invisible visible: Tips and tools for your writing process</vt:lpstr>
      <vt:lpstr>0. Assumptions and caveats</vt:lpstr>
      <vt:lpstr>Opening question</vt:lpstr>
      <vt:lpstr>Choose your adventure</vt:lpstr>
      <vt:lpstr>1. General writing productivity advice</vt:lpstr>
      <vt:lpstr>2. Get a reference manager. </vt:lpstr>
      <vt:lpstr>3. Use research-based ai tools for research/pre-writing</vt:lpstr>
      <vt:lpstr>4. Learn the CARS (Create a research space) model for introductions</vt:lpstr>
      <vt:lpstr>The cars model in three moves</vt:lpstr>
      <vt:lpstr>Move 1: Establish a Research Territory </vt:lpstr>
      <vt:lpstr>Move 2: Establish a Niche</vt:lpstr>
      <vt:lpstr>Move 3: Occupy the Niche</vt:lpstr>
      <vt:lpstr>5. Writing for academic journals</vt:lpstr>
      <vt:lpstr>6. Use your campus resources</vt:lpstr>
      <vt:lpstr>Our mission </vt:lpstr>
      <vt:lpstr>Who are we? </vt:lpstr>
      <vt:lpstr>In ay 2024-25, the cwe held…</vt:lpstr>
    </vt:vector>
  </TitlesOfParts>
  <Company>Augusta Univeristy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Janckila, Brilynn</dc:creator>
  <cp:lastModifiedBy>Garner, James01</cp:lastModifiedBy>
  <cp:revision>34</cp:revision>
  <dcterms:created xsi:type="dcterms:W3CDTF">2024-11-22T20:20:36Z</dcterms:created>
  <dcterms:modified xsi:type="dcterms:W3CDTF">2025-09-26T16:48:00Z</dcterms:modified>
</cp:coreProperties>
</file>